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33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13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5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83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46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31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53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9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9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7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81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accent1">
                <a:lumMod val="5000"/>
                <a:lumOff val="95000"/>
              </a:schemeClr>
            </a:gs>
            <a:gs pos="91000">
              <a:schemeClr val="accent1">
                <a:lumMod val="45000"/>
                <a:lumOff val="5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D3B99-5C88-4C15-9891-91990BB8DD30}" type="datetimeFigureOut">
              <a:rPr lang="fr-FR" smtClean="0"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6F36-88C3-4537-8ABE-1A09B0708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23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Projet 3 : Tréteau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90732"/>
          </a:xfrm>
        </p:spPr>
        <p:txBody>
          <a:bodyPr>
            <a:noAutofit/>
          </a:bodyPr>
          <a:lstStyle/>
          <a:p>
            <a:r>
              <a:rPr lang="fr-FR" b="1" dirty="0" smtClean="0"/>
              <a:t>Méthode </a:t>
            </a:r>
            <a:r>
              <a:rPr lang="fr-FR" b="1" dirty="0" smtClean="0"/>
              <a:t>pour rembarrer sur le rabattement </a:t>
            </a:r>
            <a:endParaRPr lang="fr-FR" b="1" dirty="0" smtClean="0"/>
          </a:p>
          <a:p>
            <a:r>
              <a:rPr lang="fr-FR" u="sng" dirty="0" smtClean="0"/>
              <a:t>les pièces sont placées chant contre épure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22298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7606" y="519066"/>
            <a:ext cx="10717037" cy="769712"/>
          </a:xfrm>
        </p:spPr>
        <p:txBody>
          <a:bodyPr>
            <a:noAutofit/>
          </a:bodyPr>
          <a:lstStyle/>
          <a:p>
            <a:r>
              <a:rPr lang="fr-FR" sz="2800" dirty="0" smtClean="0">
                <a:latin typeface="+mn-lt"/>
              </a:rPr>
              <a:t>Pour les coupes biaises sur la face, rembarrer les </a:t>
            </a:r>
            <a:r>
              <a:rPr lang="fr-FR" sz="2800" dirty="0">
                <a:latin typeface="+mn-lt"/>
              </a:rPr>
              <a:t>intersections </a:t>
            </a:r>
            <a:r>
              <a:rPr lang="fr-FR" sz="2800" dirty="0" smtClean="0">
                <a:latin typeface="+mn-lt"/>
              </a:rPr>
              <a:t>entre :</a:t>
            </a:r>
            <a:endParaRPr lang="fr-FR" sz="2800" dirty="0"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808221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3211425" y="356784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8561518" y="3272541"/>
            <a:ext cx="323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½ TRETEAU EN HERSE</a:t>
            </a:r>
            <a:endParaRPr lang="fr-FR" sz="2400" dirty="0"/>
          </a:p>
        </p:txBody>
      </p:sp>
      <p:sp>
        <p:nvSpPr>
          <p:cNvPr id="71" name="Rectangle 70"/>
          <p:cNvSpPr/>
          <p:nvPr/>
        </p:nvSpPr>
        <p:spPr>
          <a:xfrm rot="19699309">
            <a:off x="2620071" y="3109758"/>
            <a:ext cx="1273105" cy="923330"/>
          </a:xfrm>
          <a:prstGeom prst="rect">
            <a:avLst/>
          </a:prstGeom>
          <a:noFill/>
          <a:scene3d>
            <a:camera prst="orthographicFront">
              <a:rot lat="3013997" lon="2767621" rev="2049967"/>
            </a:camera>
            <a:lightRig rig="threePt" dir="t"/>
          </a:scene3d>
          <a:sp3d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cxnSp>
        <p:nvCxnSpPr>
          <p:cNvPr id="74" name="Connecteur droit 73"/>
          <p:cNvCxnSpPr/>
          <p:nvPr/>
        </p:nvCxnSpPr>
        <p:spPr>
          <a:xfrm>
            <a:off x="2921029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 rot="1434426">
            <a:off x="8134651" y="5613778"/>
            <a:ext cx="2027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Face gauche</a:t>
            </a:r>
            <a:endParaRPr lang="fr-FR" sz="2400" dirty="0"/>
          </a:p>
        </p:txBody>
      </p:sp>
      <p:sp>
        <p:nvSpPr>
          <p:cNvPr id="78" name="ZoneTexte 77"/>
          <p:cNvSpPr txBox="1"/>
          <p:nvPr/>
        </p:nvSpPr>
        <p:spPr>
          <a:xfrm rot="1467590">
            <a:off x="8468679" y="4897622"/>
            <a:ext cx="2027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Face droite</a:t>
            </a:r>
            <a:endParaRPr lang="fr-FR" sz="2400" dirty="0"/>
          </a:p>
        </p:txBody>
      </p:sp>
      <p:grpSp>
        <p:nvGrpSpPr>
          <p:cNvPr id="90" name="Groupe 89"/>
          <p:cNvGrpSpPr/>
          <p:nvPr/>
        </p:nvGrpSpPr>
        <p:grpSpPr>
          <a:xfrm>
            <a:off x="5011626" y="3958292"/>
            <a:ext cx="2237255" cy="1425162"/>
            <a:chOff x="5021956" y="3961697"/>
            <a:chExt cx="2237255" cy="1425162"/>
          </a:xfrm>
        </p:grpSpPr>
        <p:grpSp>
          <p:nvGrpSpPr>
            <p:cNvPr id="89" name="Groupe 88"/>
            <p:cNvGrpSpPr/>
            <p:nvPr/>
          </p:nvGrpSpPr>
          <p:grpSpPr>
            <a:xfrm>
              <a:off x="5021956" y="4290597"/>
              <a:ext cx="2237255" cy="1096262"/>
              <a:chOff x="5021956" y="4290597"/>
              <a:chExt cx="2237255" cy="1096262"/>
            </a:xfrm>
          </p:grpSpPr>
          <p:sp>
            <p:nvSpPr>
              <p:cNvPr id="76" name="ZoneTexte 75"/>
              <p:cNvSpPr txBox="1"/>
              <p:nvPr/>
            </p:nvSpPr>
            <p:spPr>
              <a:xfrm>
                <a:off x="5021956" y="4740528"/>
                <a:ext cx="22372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Intersection </a:t>
                </a:r>
              </a:p>
              <a:p>
                <a:r>
                  <a:rPr lang="fr-FR" dirty="0" smtClean="0"/>
                  <a:t>renvoi / face gauche</a:t>
                </a:r>
                <a:endParaRPr lang="fr-FR" dirty="0"/>
              </a:p>
            </p:txBody>
          </p:sp>
          <p:cxnSp>
            <p:nvCxnSpPr>
              <p:cNvPr id="80" name="Connecteur droit avec flèche 79"/>
              <p:cNvCxnSpPr/>
              <p:nvPr/>
            </p:nvCxnSpPr>
            <p:spPr>
              <a:xfrm flipH="1" flipV="1">
                <a:off x="5620110" y="4290597"/>
                <a:ext cx="94890" cy="507481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Pentagone régulier 80"/>
            <p:cNvSpPr/>
            <p:nvPr/>
          </p:nvSpPr>
          <p:spPr>
            <a:xfrm>
              <a:off x="5487005" y="3961697"/>
              <a:ext cx="227995" cy="217138"/>
            </a:xfrm>
            <a:prstGeom prst="pent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1438327" y="4293773"/>
            <a:ext cx="2410033" cy="862253"/>
            <a:chOff x="1438327" y="4293773"/>
            <a:chExt cx="2410033" cy="862253"/>
          </a:xfrm>
        </p:grpSpPr>
        <p:sp>
          <p:nvSpPr>
            <p:cNvPr id="77" name="ZoneTexte 76"/>
            <p:cNvSpPr txBox="1"/>
            <p:nvPr/>
          </p:nvSpPr>
          <p:spPr>
            <a:xfrm>
              <a:off x="1438327" y="4293773"/>
              <a:ext cx="2410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Renvoi depuis élévation</a:t>
              </a:r>
              <a:endParaRPr lang="fr-FR" dirty="0"/>
            </a:p>
          </p:txBody>
        </p:sp>
        <p:cxnSp>
          <p:nvCxnSpPr>
            <p:cNvPr id="83" name="Connecteur droit avec flèche 82"/>
            <p:cNvCxnSpPr/>
            <p:nvPr/>
          </p:nvCxnSpPr>
          <p:spPr>
            <a:xfrm>
              <a:off x="3486479" y="4616914"/>
              <a:ext cx="353716" cy="539112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itre 1"/>
          <p:cNvSpPr txBox="1">
            <a:spLocks/>
          </p:cNvSpPr>
          <p:nvPr/>
        </p:nvSpPr>
        <p:spPr>
          <a:xfrm>
            <a:off x="947606" y="1123428"/>
            <a:ext cx="10275451" cy="646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Le renvoi orthogonal d’un point de la coupe depuis le pied en élévation.</a:t>
            </a:r>
          </a:p>
        </p:txBody>
      </p:sp>
      <p:sp>
        <p:nvSpPr>
          <p:cNvPr id="87" name="Titre 1"/>
          <p:cNvSpPr txBox="1">
            <a:spLocks/>
          </p:cNvSpPr>
          <p:nvPr/>
        </p:nvSpPr>
        <p:spPr>
          <a:xfrm>
            <a:off x="947606" y="1577671"/>
            <a:ext cx="6598600" cy="625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La face gauche et la face droite du pied </a:t>
            </a:r>
            <a:r>
              <a:rPr lang="fr-FR" sz="2400" dirty="0" smtClean="0">
                <a:latin typeface="+mn-lt"/>
              </a:rPr>
              <a:t>rabattu</a:t>
            </a:r>
            <a:endParaRPr lang="fr-FR" sz="2400" dirty="0">
              <a:latin typeface="+mn-lt"/>
            </a:endParaRPr>
          </a:p>
        </p:txBody>
      </p:sp>
      <p:grpSp>
        <p:nvGrpSpPr>
          <p:cNvPr id="98" name="Groupe 97"/>
          <p:cNvGrpSpPr/>
          <p:nvPr/>
        </p:nvGrpSpPr>
        <p:grpSpPr>
          <a:xfrm>
            <a:off x="4794098" y="2373384"/>
            <a:ext cx="2158491" cy="1523362"/>
            <a:chOff x="4794098" y="2373384"/>
            <a:chExt cx="2158491" cy="1523362"/>
          </a:xfrm>
        </p:grpSpPr>
        <p:sp>
          <p:nvSpPr>
            <p:cNvPr id="82" name="Pentagone régulier 81"/>
            <p:cNvSpPr/>
            <p:nvPr/>
          </p:nvSpPr>
          <p:spPr>
            <a:xfrm>
              <a:off x="5982002" y="3679608"/>
              <a:ext cx="227995" cy="217138"/>
            </a:xfrm>
            <a:prstGeom prst="pent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4794098" y="2373384"/>
              <a:ext cx="21584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Intersection </a:t>
              </a:r>
            </a:p>
            <a:p>
              <a:pPr algn="ctr"/>
              <a:r>
                <a:rPr lang="fr-FR" dirty="0" smtClean="0"/>
                <a:t>renvoi / face droite</a:t>
              </a:r>
              <a:endParaRPr lang="fr-FR" dirty="0"/>
            </a:p>
          </p:txBody>
        </p:sp>
        <p:cxnSp>
          <p:nvCxnSpPr>
            <p:cNvPr id="95" name="Connecteur droit avec flèche 94"/>
            <p:cNvCxnSpPr/>
            <p:nvPr/>
          </p:nvCxnSpPr>
          <p:spPr>
            <a:xfrm>
              <a:off x="5926565" y="2956331"/>
              <a:ext cx="110873" cy="662495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34134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6704" y="504490"/>
            <a:ext cx="11083507" cy="90438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fr-FR" sz="2400" dirty="0" smtClean="0">
                <a:latin typeface="+mn-lt"/>
              </a:rPr>
              <a:t>Si l’origine du point sur l’élévation est le chant « dessous », rembarrer l’intersection sur les arêtes inférieures :</a:t>
            </a:r>
            <a:endParaRPr lang="fr-FR" sz="2400" dirty="0"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808221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/>
          <p:cNvGrpSpPr/>
          <p:nvPr/>
        </p:nvGrpSpPr>
        <p:grpSpPr>
          <a:xfrm>
            <a:off x="3953562" y="1936870"/>
            <a:ext cx="4755810" cy="3113511"/>
            <a:chOff x="3473790" y="1574868"/>
            <a:chExt cx="4755810" cy="3113511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4364182" y="1576078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H="1" flipV="1">
              <a:off x="7340138" y="3288499"/>
              <a:ext cx="88946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e 50"/>
            <p:cNvGrpSpPr/>
            <p:nvPr/>
          </p:nvGrpSpPr>
          <p:grpSpPr>
            <a:xfrm>
              <a:off x="3473790" y="1574868"/>
              <a:ext cx="4755810" cy="3113511"/>
              <a:chOff x="3473790" y="1574868"/>
              <a:chExt cx="4755810" cy="3113511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3474719" y="1576078"/>
                <a:ext cx="3865418" cy="17124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 flipV="1">
                <a:off x="3474720" y="1576076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>
                <a:off x="3474720" y="1576076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>
                <a:off x="7340138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rot="10800000" flipH="1" flipV="1">
                <a:off x="7340137" y="4688378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10800000">
                <a:off x="8229600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>
                <a:off x="4364444" y="1574868"/>
                <a:ext cx="0" cy="139987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 flipH="1" flipV="1">
                <a:off x="3473790" y="2974746"/>
                <a:ext cx="889462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Connecteur droit 52"/>
            <p:cNvCxnSpPr/>
            <p:nvPr/>
          </p:nvCxnSpPr>
          <p:spPr>
            <a:xfrm>
              <a:off x="3474719" y="2975955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4364180" y="2974747"/>
              <a:ext cx="3865418" cy="17124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Connecteur droit 25"/>
          <p:cNvCxnSpPr/>
          <p:nvPr/>
        </p:nvCxnSpPr>
        <p:spPr>
          <a:xfrm flipV="1">
            <a:off x="3211425" y="356784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e 46"/>
          <p:cNvGrpSpPr/>
          <p:nvPr/>
        </p:nvGrpSpPr>
        <p:grpSpPr>
          <a:xfrm>
            <a:off x="5611690" y="1988881"/>
            <a:ext cx="891078" cy="2475974"/>
            <a:chOff x="4516350" y="1354346"/>
            <a:chExt cx="891078" cy="2475974"/>
          </a:xfrm>
        </p:grpSpPr>
        <p:cxnSp>
          <p:nvCxnSpPr>
            <p:cNvPr id="27" name="Connecteur droit 26"/>
            <p:cNvCxnSpPr/>
            <p:nvPr/>
          </p:nvCxnSpPr>
          <p:spPr>
            <a:xfrm>
              <a:off x="4520123" y="1354346"/>
              <a:ext cx="3234" cy="2070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4520242" y="3437626"/>
              <a:ext cx="887186" cy="392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4516350" y="1358659"/>
              <a:ext cx="891078" cy="247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4688285" y="2468730"/>
              <a:ext cx="350497" cy="986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4688285" y="2468730"/>
              <a:ext cx="6124" cy="84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4701810" y="3313896"/>
              <a:ext cx="336493" cy="141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necteur droit 48"/>
          <p:cNvCxnSpPr/>
          <p:nvPr/>
        </p:nvCxnSpPr>
        <p:spPr>
          <a:xfrm>
            <a:off x="5612618" y="393680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8770730" y="4169356"/>
            <a:ext cx="272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½ tréteau en herse</a:t>
            </a:r>
            <a:endParaRPr lang="fr-FR" sz="2400" dirty="0"/>
          </a:p>
        </p:txBody>
      </p:sp>
      <p:cxnSp>
        <p:nvCxnSpPr>
          <p:cNvPr id="59" name="Connecteur droit 58"/>
          <p:cNvCxnSpPr/>
          <p:nvPr/>
        </p:nvCxnSpPr>
        <p:spPr>
          <a:xfrm>
            <a:off x="5985292" y="3709887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e 60"/>
          <p:cNvGrpSpPr/>
          <p:nvPr/>
        </p:nvGrpSpPr>
        <p:grpSpPr>
          <a:xfrm>
            <a:off x="5981491" y="1757701"/>
            <a:ext cx="891078" cy="2475974"/>
            <a:chOff x="4516350" y="1354346"/>
            <a:chExt cx="891078" cy="2475974"/>
          </a:xfrm>
        </p:grpSpPr>
        <p:cxnSp>
          <p:nvCxnSpPr>
            <p:cNvPr id="62" name="Connecteur droit 61"/>
            <p:cNvCxnSpPr/>
            <p:nvPr/>
          </p:nvCxnSpPr>
          <p:spPr>
            <a:xfrm>
              <a:off x="4520123" y="1354346"/>
              <a:ext cx="3234" cy="2070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4520242" y="3437626"/>
              <a:ext cx="887186" cy="392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4516350" y="1358659"/>
              <a:ext cx="891078" cy="247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>
            <a:xfrm>
              <a:off x="4688285" y="2468730"/>
              <a:ext cx="350497" cy="986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>
              <a:off x="4688285" y="2468730"/>
              <a:ext cx="6124" cy="84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>
              <a:off x="4701810" y="3313896"/>
              <a:ext cx="336493" cy="141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0" name="Espace réservé du contenu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717" y="5096911"/>
            <a:ext cx="969415" cy="969047"/>
          </a:xfrm>
          <a:prstGeom prst="rect">
            <a:avLst/>
          </a:prstGeom>
        </p:spPr>
      </p:pic>
      <p:sp>
        <p:nvSpPr>
          <p:cNvPr id="71" name="Rectangle 70"/>
          <p:cNvSpPr/>
          <p:nvPr/>
        </p:nvSpPr>
        <p:spPr>
          <a:xfrm rot="19699309">
            <a:off x="3622214" y="3729771"/>
            <a:ext cx="1273105" cy="923330"/>
          </a:xfrm>
          <a:prstGeom prst="rect">
            <a:avLst/>
          </a:prstGeom>
          <a:noFill/>
          <a:scene3d>
            <a:camera prst="orthographicFront">
              <a:rot lat="3013997" lon="2767621" rev="2049967"/>
            </a:camera>
            <a:lightRig rig="threePt" dir="t"/>
          </a:scene3d>
          <a:sp3d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5231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5223" y="490317"/>
            <a:ext cx="11006470" cy="88951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fr-FR" sz="2400" dirty="0" smtClean="0">
                <a:latin typeface="+mn-lt"/>
              </a:rPr>
              <a:t>Si l’origine du point est le chant « dessus », rembarrer l’intersection sur les arêtes supérieures :</a:t>
            </a:r>
            <a:endParaRPr lang="fr-FR" sz="2400" dirty="0"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808221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/>
          <p:cNvGrpSpPr/>
          <p:nvPr/>
        </p:nvGrpSpPr>
        <p:grpSpPr>
          <a:xfrm>
            <a:off x="3953562" y="1936870"/>
            <a:ext cx="4755810" cy="3113511"/>
            <a:chOff x="3473790" y="1574868"/>
            <a:chExt cx="4755810" cy="3113511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4364182" y="1576078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H="1" flipV="1">
              <a:off x="7340138" y="3288499"/>
              <a:ext cx="88946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e 50"/>
            <p:cNvGrpSpPr/>
            <p:nvPr/>
          </p:nvGrpSpPr>
          <p:grpSpPr>
            <a:xfrm>
              <a:off x="3473790" y="1574868"/>
              <a:ext cx="4755810" cy="3113511"/>
              <a:chOff x="3473790" y="1574868"/>
              <a:chExt cx="4755810" cy="3113511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3474719" y="1576078"/>
                <a:ext cx="3865418" cy="17124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 flipV="1">
                <a:off x="3474720" y="1576076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>
                <a:off x="3474720" y="1576076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>
                <a:off x="7340138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rot="10800000" flipH="1" flipV="1">
                <a:off x="7340137" y="4688378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10800000">
                <a:off x="8229600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>
                <a:off x="4364444" y="1574868"/>
                <a:ext cx="0" cy="139987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 flipH="1" flipV="1">
                <a:off x="3473790" y="2974746"/>
                <a:ext cx="889462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Connecteur droit 52"/>
            <p:cNvCxnSpPr/>
            <p:nvPr/>
          </p:nvCxnSpPr>
          <p:spPr>
            <a:xfrm>
              <a:off x="3474719" y="2975955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4364180" y="2974747"/>
              <a:ext cx="3865418" cy="17124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Connecteur droit 25"/>
          <p:cNvCxnSpPr/>
          <p:nvPr/>
        </p:nvCxnSpPr>
        <p:spPr>
          <a:xfrm flipV="1">
            <a:off x="3689158" y="378102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e 46"/>
          <p:cNvGrpSpPr/>
          <p:nvPr/>
        </p:nvGrpSpPr>
        <p:grpSpPr>
          <a:xfrm>
            <a:off x="6089423" y="2202061"/>
            <a:ext cx="891078" cy="2475974"/>
            <a:chOff x="4516350" y="1354346"/>
            <a:chExt cx="891078" cy="2475974"/>
          </a:xfrm>
        </p:grpSpPr>
        <p:cxnSp>
          <p:nvCxnSpPr>
            <p:cNvPr id="27" name="Connecteur droit 26"/>
            <p:cNvCxnSpPr/>
            <p:nvPr/>
          </p:nvCxnSpPr>
          <p:spPr>
            <a:xfrm>
              <a:off x="4520123" y="1354346"/>
              <a:ext cx="3234" cy="2070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4520242" y="3437626"/>
              <a:ext cx="887186" cy="392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4516350" y="1358659"/>
              <a:ext cx="891078" cy="247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4688285" y="2468730"/>
              <a:ext cx="350497" cy="986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4688285" y="2468730"/>
              <a:ext cx="6124" cy="84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4701810" y="3313896"/>
              <a:ext cx="336493" cy="141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necteur droit 48"/>
          <p:cNvCxnSpPr/>
          <p:nvPr/>
        </p:nvCxnSpPr>
        <p:spPr>
          <a:xfrm>
            <a:off x="6085212" y="288621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8770730" y="4169356"/>
            <a:ext cx="272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½ tréteau en herse</a:t>
            </a:r>
            <a:endParaRPr lang="fr-FR" sz="2400" dirty="0"/>
          </a:p>
        </p:txBody>
      </p:sp>
      <p:cxnSp>
        <p:nvCxnSpPr>
          <p:cNvPr id="59" name="Connecteur droit 58"/>
          <p:cNvCxnSpPr/>
          <p:nvPr/>
        </p:nvCxnSpPr>
        <p:spPr>
          <a:xfrm>
            <a:off x="6463025" y="2654522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e 60"/>
          <p:cNvGrpSpPr/>
          <p:nvPr/>
        </p:nvGrpSpPr>
        <p:grpSpPr>
          <a:xfrm>
            <a:off x="6459224" y="1970881"/>
            <a:ext cx="891078" cy="2475974"/>
            <a:chOff x="4516350" y="1354346"/>
            <a:chExt cx="891078" cy="2475974"/>
          </a:xfrm>
        </p:grpSpPr>
        <p:cxnSp>
          <p:nvCxnSpPr>
            <p:cNvPr id="62" name="Connecteur droit 61"/>
            <p:cNvCxnSpPr/>
            <p:nvPr/>
          </p:nvCxnSpPr>
          <p:spPr>
            <a:xfrm>
              <a:off x="4520123" y="1354346"/>
              <a:ext cx="3234" cy="2070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4520242" y="3437626"/>
              <a:ext cx="887186" cy="392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4516350" y="1358659"/>
              <a:ext cx="891078" cy="247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>
            <a:xfrm>
              <a:off x="4688285" y="2468730"/>
              <a:ext cx="350497" cy="986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>
              <a:off x="4688285" y="2468730"/>
              <a:ext cx="6124" cy="84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>
              <a:off x="4701810" y="3313896"/>
              <a:ext cx="336493" cy="141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295" y="5331480"/>
            <a:ext cx="935673" cy="935319"/>
          </a:xfrm>
          <a:prstGeom prst="rect">
            <a:avLst/>
          </a:prstGeom>
        </p:spPr>
      </p:pic>
      <p:cxnSp>
        <p:nvCxnSpPr>
          <p:cNvPr id="41" name="Connecteur droit 40"/>
          <p:cNvCxnSpPr/>
          <p:nvPr/>
        </p:nvCxnSpPr>
        <p:spPr>
          <a:xfrm>
            <a:off x="5612618" y="393680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5985292" y="3709887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rot="19699309">
            <a:off x="3622214" y="3729771"/>
            <a:ext cx="1273105" cy="923330"/>
          </a:xfrm>
          <a:prstGeom prst="rect">
            <a:avLst/>
          </a:prstGeom>
          <a:noFill/>
          <a:scene3d>
            <a:camera prst="orthographicFront">
              <a:rot lat="3013997" lon="2767621" rev="2049967"/>
            </a:camera>
            <a:lightRig rig="threePt" dir="t"/>
          </a:scene3d>
          <a:sp3d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cxnSp>
        <p:nvCxnSpPr>
          <p:cNvPr id="48" name="Connecteur droit 47"/>
          <p:cNvCxnSpPr/>
          <p:nvPr/>
        </p:nvCxnSpPr>
        <p:spPr>
          <a:xfrm flipV="1">
            <a:off x="3211425" y="356784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Espace réservé du contenu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717" y="5096911"/>
            <a:ext cx="969415" cy="96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69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5530" y="352188"/>
            <a:ext cx="11134060" cy="884743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arabicPeriod" startAt="3"/>
            </a:pPr>
            <a:r>
              <a:rPr lang="fr-FR" sz="2400" dirty="0" smtClean="0">
                <a:latin typeface="+mn-lt"/>
              </a:rPr>
              <a:t>Relier ces points pour créer le plan de coupe. </a:t>
            </a:r>
            <a:endParaRPr lang="fr-FR" sz="2400" dirty="0"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808221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/>
          <p:cNvGrpSpPr/>
          <p:nvPr/>
        </p:nvGrpSpPr>
        <p:grpSpPr>
          <a:xfrm>
            <a:off x="3953562" y="1936870"/>
            <a:ext cx="4755810" cy="3113511"/>
            <a:chOff x="3473790" y="1574868"/>
            <a:chExt cx="4755810" cy="3113511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4364182" y="1576078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H="1" flipV="1">
              <a:off x="7340138" y="3288499"/>
              <a:ext cx="88946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e 50"/>
            <p:cNvGrpSpPr/>
            <p:nvPr/>
          </p:nvGrpSpPr>
          <p:grpSpPr>
            <a:xfrm>
              <a:off x="3473790" y="1574868"/>
              <a:ext cx="4755810" cy="3113511"/>
              <a:chOff x="3473790" y="1574868"/>
              <a:chExt cx="4755810" cy="3113511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3474719" y="1576078"/>
                <a:ext cx="3865418" cy="17124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 flipV="1">
                <a:off x="3474720" y="1576076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>
                <a:off x="3474720" y="1576076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>
                <a:off x="7340138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rot="10800000" flipH="1" flipV="1">
                <a:off x="7340137" y="4688378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10800000">
                <a:off x="8229600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>
                <a:off x="4364444" y="1574868"/>
                <a:ext cx="0" cy="139987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 flipH="1" flipV="1">
                <a:off x="3473790" y="2974746"/>
                <a:ext cx="889462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Connecteur droit 52"/>
            <p:cNvCxnSpPr/>
            <p:nvPr/>
          </p:nvCxnSpPr>
          <p:spPr>
            <a:xfrm>
              <a:off x="3474719" y="2975955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4364180" y="2974747"/>
              <a:ext cx="3865418" cy="17124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necteur droit 48"/>
          <p:cNvCxnSpPr/>
          <p:nvPr/>
        </p:nvCxnSpPr>
        <p:spPr>
          <a:xfrm>
            <a:off x="6085212" y="288621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8770730" y="4169356"/>
            <a:ext cx="272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½ tréteau en herse</a:t>
            </a:r>
            <a:endParaRPr lang="fr-FR" sz="2400" dirty="0"/>
          </a:p>
        </p:txBody>
      </p:sp>
      <p:cxnSp>
        <p:nvCxnSpPr>
          <p:cNvPr id="59" name="Connecteur droit 58"/>
          <p:cNvCxnSpPr/>
          <p:nvPr/>
        </p:nvCxnSpPr>
        <p:spPr>
          <a:xfrm>
            <a:off x="6463025" y="2654522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612618" y="393680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5985292" y="3709887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5612618" y="2886210"/>
            <a:ext cx="472594" cy="1184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5989966" y="2654522"/>
            <a:ext cx="472594" cy="1184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085212" y="2649747"/>
            <a:ext cx="382021" cy="235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5612571" y="3837305"/>
            <a:ext cx="382021" cy="2352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 rot="19699309">
            <a:off x="3622214" y="3729771"/>
            <a:ext cx="1273105" cy="923330"/>
          </a:xfrm>
          <a:prstGeom prst="rect">
            <a:avLst/>
          </a:prstGeom>
          <a:noFill/>
          <a:scene3d>
            <a:camera prst="orthographicFront">
              <a:rot lat="3013997" lon="2767621" rev="2049967"/>
            </a:camera>
            <a:lightRig rig="threePt" dir="t"/>
          </a:scene3d>
          <a:sp3d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cxnSp>
        <p:nvCxnSpPr>
          <p:cNvPr id="68" name="Connecteur droit 67"/>
          <p:cNvCxnSpPr/>
          <p:nvPr/>
        </p:nvCxnSpPr>
        <p:spPr>
          <a:xfrm flipV="1">
            <a:off x="3689158" y="378102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Imag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295" y="5331480"/>
            <a:ext cx="935673" cy="935319"/>
          </a:xfrm>
          <a:prstGeom prst="rect">
            <a:avLst/>
          </a:prstGeom>
        </p:spPr>
      </p:pic>
      <p:cxnSp>
        <p:nvCxnSpPr>
          <p:cNvPr id="70" name="Connecteur droit 69"/>
          <p:cNvCxnSpPr/>
          <p:nvPr/>
        </p:nvCxnSpPr>
        <p:spPr>
          <a:xfrm flipV="1">
            <a:off x="3211425" y="356784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Espace réservé du contenu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717" y="5096911"/>
            <a:ext cx="969415" cy="96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219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4956" y="526862"/>
            <a:ext cx="5351266" cy="750343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+mn-lt"/>
              </a:rPr>
              <a:t>Pour les coupes d’équerre au sol :</a:t>
            </a:r>
            <a:endParaRPr lang="fr-FR" sz="2800" dirty="0"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808221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/>
          <p:cNvGrpSpPr/>
          <p:nvPr/>
        </p:nvGrpSpPr>
        <p:grpSpPr>
          <a:xfrm>
            <a:off x="3953562" y="1936870"/>
            <a:ext cx="4755810" cy="3113511"/>
            <a:chOff x="3473790" y="1574868"/>
            <a:chExt cx="4755810" cy="3113511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4364182" y="1576078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H="1" flipV="1">
              <a:off x="7340138" y="3288499"/>
              <a:ext cx="88946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e 50"/>
            <p:cNvGrpSpPr/>
            <p:nvPr/>
          </p:nvGrpSpPr>
          <p:grpSpPr>
            <a:xfrm>
              <a:off x="3473790" y="1574868"/>
              <a:ext cx="4755810" cy="3113511"/>
              <a:chOff x="3473790" y="1574868"/>
              <a:chExt cx="4755810" cy="3113511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3474719" y="1576078"/>
                <a:ext cx="3865418" cy="17124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 flipV="1">
                <a:off x="3474720" y="1576076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>
                <a:off x="3474720" y="1576076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>
                <a:off x="7340138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rot="10800000" flipH="1" flipV="1">
                <a:off x="7340137" y="4688378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10800000">
                <a:off x="8229600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>
                <a:off x="4364444" y="1574868"/>
                <a:ext cx="0" cy="139987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 flipH="1" flipV="1">
                <a:off x="3473790" y="2974746"/>
                <a:ext cx="889462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Connecteur droit 52"/>
            <p:cNvCxnSpPr/>
            <p:nvPr/>
          </p:nvCxnSpPr>
          <p:spPr>
            <a:xfrm>
              <a:off x="3474719" y="2975955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4364180" y="2974747"/>
              <a:ext cx="3865418" cy="17124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necteur droit 48"/>
          <p:cNvCxnSpPr/>
          <p:nvPr/>
        </p:nvCxnSpPr>
        <p:spPr>
          <a:xfrm>
            <a:off x="6085212" y="288621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8770730" y="4169356"/>
            <a:ext cx="272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½ tréteau en herse</a:t>
            </a:r>
            <a:endParaRPr lang="fr-FR" sz="2400" dirty="0"/>
          </a:p>
        </p:txBody>
      </p:sp>
      <p:cxnSp>
        <p:nvCxnSpPr>
          <p:cNvPr id="59" name="Connecteur droit 58"/>
          <p:cNvCxnSpPr/>
          <p:nvPr/>
        </p:nvCxnSpPr>
        <p:spPr>
          <a:xfrm>
            <a:off x="6463025" y="2654522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612618" y="393680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5985292" y="3709887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5612618" y="2886210"/>
            <a:ext cx="472594" cy="1184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5989966" y="2654522"/>
            <a:ext cx="472594" cy="1184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085212" y="2649747"/>
            <a:ext cx="382021" cy="235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5612571" y="3837305"/>
            <a:ext cx="382021" cy="2352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 rot="19699309">
            <a:off x="3622214" y="3729771"/>
            <a:ext cx="1273105" cy="923330"/>
          </a:xfrm>
          <a:prstGeom prst="rect">
            <a:avLst/>
          </a:prstGeom>
          <a:noFill/>
          <a:scene3d>
            <a:camera prst="orthographicFront">
              <a:rot lat="3013997" lon="2767621" rev="2049967"/>
            </a:camera>
            <a:lightRig rig="threePt" dir="t"/>
          </a:scene3d>
          <a:sp3d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6596609" y="4151187"/>
            <a:ext cx="592584" cy="1580211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439558" y="5574347"/>
            <a:ext cx="314101" cy="31410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3689158" y="378102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295" y="5331480"/>
            <a:ext cx="935673" cy="935319"/>
          </a:xfrm>
          <a:prstGeom prst="rect">
            <a:avLst/>
          </a:prstGeom>
        </p:spPr>
      </p:pic>
      <p:cxnSp>
        <p:nvCxnSpPr>
          <p:cNvPr id="38" name="Connecteur droit 37"/>
          <p:cNvCxnSpPr/>
          <p:nvPr/>
        </p:nvCxnSpPr>
        <p:spPr>
          <a:xfrm flipV="1">
            <a:off x="3211425" y="356784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Espace réservé du contenu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717" y="5096911"/>
            <a:ext cx="969415" cy="969047"/>
          </a:xfrm>
          <a:prstGeom prst="rect">
            <a:avLst/>
          </a:prstGeom>
        </p:spPr>
      </p:pic>
      <p:grpSp>
        <p:nvGrpSpPr>
          <p:cNvPr id="40" name="Groupe 39"/>
          <p:cNvGrpSpPr/>
          <p:nvPr/>
        </p:nvGrpSpPr>
        <p:grpSpPr>
          <a:xfrm>
            <a:off x="6987856" y="2604761"/>
            <a:ext cx="891078" cy="2471661"/>
            <a:chOff x="4516350" y="1358659"/>
            <a:chExt cx="891078" cy="2471661"/>
          </a:xfrm>
        </p:grpSpPr>
        <p:cxnSp>
          <p:nvCxnSpPr>
            <p:cNvPr id="43" name="Connecteur droit 42"/>
            <p:cNvCxnSpPr/>
            <p:nvPr/>
          </p:nvCxnSpPr>
          <p:spPr>
            <a:xfrm>
              <a:off x="4517248" y="1362971"/>
              <a:ext cx="3234" cy="2070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4520242" y="3437626"/>
              <a:ext cx="887186" cy="392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4516350" y="1358659"/>
              <a:ext cx="891078" cy="247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4688285" y="2468730"/>
              <a:ext cx="350497" cy="986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4688285" y="2468730"/>
              <a:ext cx="6124" cy="84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4701810" y="3313896"/>
              <a:ext cx="336493" cy="141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/>
          <p:cNvGrpSpPr/>
          <p:nvPr/>
        </p:nvGrpSpPr>
        <p:grpSpPr>
          <a:xfrm>
            <a:off x="7117913" y="2255253"/>
            <a:ext cx="891078" cy="2480289"/>
            <a:chOff x="4516350" y="1350031"/>
            <a:chExt cx="891078" cy="2480289"/>
          </a:xfrm>
        </p:grpSpPr>
        <p:cxnSp>
          <p:nvCxnSpPr>
            <p:cNvPr id="62" name="Connecteur droit 61"/>
            <p:cNvCxnSpPr/>
            <p:nvPr/>
          </p:nvCxnSpPr>
          <p:spPr>
            <a:xfrm>
              <a:off x="4517248" y="1360096"/>
              <a:ext cx="3234" cy="2070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4520242" y="3437626"/>
              <a:ext cx="887186" cy="3926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4516350" y="1350031"/>
              <a:ext cx="891078" cy="2471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>
            <a:xfrm>
              <a:off x="4688285" y="2468730"/>
              <a:ext cx="350497" cy="9863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>
              <a:off x="4688285" y="2468730"/>
              <a:ext cx="6124" cy="84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>
              <a:off x="4701810" y="3313896"/>
              <a:ext cx="336493" cy="1411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Connecteur droit 67"/>
          <p:cNvCxnSpPr/>
          <p:nvPr/>
        </p:nvCxnSpPr>
        <p:spPr>
          <a:xfrm>
            <a:off x="6987856" y="3278038"/>
            <a:ext cx="1853" cy="140340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>
            <a:off x="7118828" y="2948801"/>
            <a:ext cx="1351" cy="13945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itre 1"/>
          <p:cNvSpPr txBox="1">
            <a:spLocks/>
          </p:cNvSpPr>
          <p:nvPr/>
        </p:nvSpPr>
        <p:spPr>
          <a:xfrm>
            <a:off x="895530" y="1108472"/>
            <a:ext cx="4188083" cy="644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+mn-lt"/>
              </a:rPr>
              <a:t>Tracer les faces complètes :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85944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5530" y="392531"/>
            <a:ext cx="11134060" cy="89193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fr-FR" sz="2400" dirty="0" smtClean="0">
                <a:latin typeface="+mn-lt"/>
              </a:rPr>
              <a:t>Relier sur les chants pour créer le plan de coupe:</a:t>
            </a:r>
            <a:endParaRPr lang="fr-FR" sz="2400" dirty="0">
              <a:latin typeface="+mn-lt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808221" y="2385753"/>
            <a:ext cx="8420793" cy="37324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/>
          <p:cNvGrpSpPr/>
          <p:nvPr/>
        </p:nvGrpSpPr>
        <p:grpSpPr>
          <a:xfrm>
            <a:off x="3953562" y="1936870"/>
            <a:ext cx="4755810" cy="3113511"/>
            <a:chOff x="3473790" y="1574868"/>
            <a:chExt cx="4755810" cy="3113511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4364182" y="1576078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H="1" flipV="1">
              <a:off x="7340138" y="3288499"/>
              <a:ext cx="88946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upe 50"/>
            <p:cNvGrpSpPr/>
            <p:nvPr/>
          </p:nvGrpSpPr>
          <p:grpSpPr>
            <a:xfrm>
              <a:off x="3473790" y="1574868"/>
              <a:ext cx="4755810" cy="3113511"/>
              <a:chOff x="3473790" y="1574868"/>
              <a:chExt cx="4755810" cy="3113511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3474719" y="1576078"/>
                <a:ext cx="3865418" cy="17124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 flipV="1">
                <a:off x="3474720" y="1576076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>
                <a:off x="3474720" y="1576076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>
                <a:off x="7340138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rot="10800000" flipH="1" flipV="1">
                <a:off x="7340137" y="4688378"/>
                <a:ext cx="889462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10800000">
                <a:off x="8229600" y="3288499"/>
                <a:ext cx="0" cy="1399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>
                <a:off x="4364444" y="1574868"/>
                <a:ext cx="0" cy="139987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 flipH="1" flipV="1">
                <a:off x="3473790" y="2974746"/>
                <a:ext cx="889462" cy="1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Connecteur droit 52"/>
            <p:cNvCxnSpPr/>
            <p:nvPr/>
          </p:nvCxnSpPr>
          <p:spPr>
            <a:xfrm>
              <a:off x="3474719" y="2975955"/>
              <a:ext cx="3865418" cy="1712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4364180" y="2974747"/>
              <a:ext cx="3865418" cy="17124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necteur droit 48"/>
          <p:cNvCxnSpPr/>
          <p:nvPr/>
        </p:nvCxnSpPr>
        <p:spPr>
          <a:xfrm>
            <a:off x="6085212" y="288621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8770730" y="4169356"/>
            <a:ext cx="2723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½ tréteau en herse</a:t>
            </a:r>
            <a:endParaRPr lang="fr-FR" sz="2400" dirty="0"/>
          </a:p>
        </p:txBody>
      </p:sp>
      <p:cxnSp>
        <p:nvCxnSpPr>
          <p:cNvPr id="59" name="Connecteur droit 58"/>
          <p:cNvCxnSpPr/>
          <p:nvPr/>
        </p:nvCxnSpPr>
        <p:spPr>
          <a:xfrm>
            <a:off x="6463025" y="2654522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612618" y="3936800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5985292" y="3709887"/>
            <a:ext cx="0" cy="13438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5612618" y="2886210"/>
            <a:ext cx="472594" cy="1184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5989966" y="2654522"/>
            <a:ext cx="472594" cy="1184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6085212" y="2649747"/>
            <a:ext cx="382021" cy="235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5612571" y="3837305"/>
            <a:ext cx="382021" cy="2352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 rot="19699309">
            <a:off x="3622214" y="3729771"/>
            <a:ext cx="1273105" cy="923330"/>
          </a:xfrm>
          <a:prstGeom prst="rect">
            <a:avLst/>
          </a:prstGeom>
          <a:noFill/>
          <a:scene3d>
            <a:camera prst="orthographicFront">
              <a:rot lat="3013997" lon="2767621" rev="2049967"/>
            </a:camera>
            <a:lightRig rig="threePt" dir="t"/>
          </a:scene3d>
          <a:sp3d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6596609" y="4151187"/>
            <a:ext cx="592584" cy="1580211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439558" y="5574347"/>
            <a:ext cx="314101" cy="3141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3689158" y="378102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295" y="5331480"/>
            <a:ext cx="935673" cy="935319"/>
          </a:xfrm>
          <a:prstGeom prst="rect">
            <a:avLst/>
          </a:prstGeom>
        </p:spPr>
      </p:pic>
      <p:cxnSp>
        <p:nvCxnSpPr>
          <p:cNvPr id="38" name="Connecteur droit 37"/>
          <p:cNvCxnSpPr/>
          <p:nvPr/>
        </p:nvCxnSpPr>
        <p:spPr>
          <a:xfrm flipV="1">
            <a:off x="3211425" y="3567846"/>
            <a:ext cx="3207033" cy="201811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Espace réservé du contenu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717" y="5096911"/>
            <a:ext cx="969415" cy="969047"/>
          </a:xfrm>
          <a:prstGeom prst="rect">
            <a:avLst/>
          </a:prstGeom>
        </p:spPr>
      </p:pic>
      <p:cxnSp>
        <p:nvCxnSpPr>
          <p:cNvPr id="68" name="Connecteur droit 67"/>
          <p:cNvCxnSpPr/>
          <p:nvPr/>
        </p:nvCxnSpPr>
        <p:spPr>
          <a:xfrm>
            <a:off x="6987856" y="3278038"/>
            <a:ext cx="1853" cy="1403404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>
            <a:off x="7118828" y="2948801"/>
            <a:ext cx="1351" cy="1394572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6986597" y="2947823"/>
            <a:ext cx="127533" cy="333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V="1">
            <a:off x="6991876" y="4344229"/>
            <a:ext cx="126935" cy="337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484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152</Words>
  <Application>Microsoft Office PowerPoint</Application>
  <PresentationFormat>Grand écran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Projet 3 : Tréteau</vt:lpstr>
      <vt:lpstr>Pour les coupes biaises sur la face, rembarrer les intersections entre :</vt:lpstr>
      <vt:lpstr>Si l’origine du point sur l’élévation est le chant « dessous », rembarrer l’intersection sur les arêtes inférieures :</vt:lpstr>
      <vt:lpstr>Si l’origine du point est le chant « dessus », rembarrer l’intersection sur les arêtes supérieures :</vt:lpstr>
      <vt:lpstr>Relier ces points pour créer le plan de coupe. </vt:lpstr>
      <vt:lpstr>Pour les coupes d’équerre au sol :</vt:lpstr>
      <vt:lpstr>Relier sur les chants pour créer le plan de coupe: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Tréteau de charpentier</dc:title>
  <dc:creator>Simon</dc:creator>
  <cp:lastModifiedBy>Simon</cp:lastModifiedBy>
  <cp:revision>19</cp:revision>
  <cp:lastPrinted>2015-12-01T15:03:10Z</cp:lastPrinted>
  <dcterms:created xsi:type="dcterms:W3CDTF">2015-12-01T09:27:48Z</dcterms:created>
  <dcterms:modified xsi:type="dcterms:W3CDTF">2015-12-01T15:30:22Z</dcterms:modified>
</cp:coreProperties>
</file>