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317" r:id="rId3"/>
    <p:sldId id="334" r:id="rId4"/>
    <p:sldId id="356" r:id="rId5"/>
    <p:sldId id="258" r:id="rId6"/>
    <p:sldId id="321" r:id="rId7"/>
    <p:sldId id="396" r:id="rId8"/>
    <p:sldId id="336" r:id="rId9"/>
    <p:sldId id="320" r:id="rId10"/>
    <p:sldId id="284" r:id="rId11"/>
    <p:sldId id="285" r:id="rId12"/>
    <p:sldId id="286" r:id="rId13"/>
    <p:sldId id="287" r:id="rId14"/>
    <p:sldId id="328" r:id="rId15"/>
    <p:sldId id="330" r:id="rId16"/>
    <p:sldId id="290" r:id="rId17"/>
    <p:sldId id="380" r:id="rId18"/>
    <p:sldId id="326" r:id="rId19"/>
    <p:sldId id="327" r:id="rId20"/>
    <p:sldId id="298" r:id="rId21"/>
    <p:sldId id="343" r:id="rId22"/>
    <p:sldId id="344" r:id="rId23"/>
    <p:sldId id="331" r:id="rId24"/>
    <p:sldId id="349" r:id="rId25"/>
    <p:sldId id="357" r:id="rId26"/>
    <p:sldId id="332" r:id="rId27"/>
    <p:sldId id="347" r:id="rId28"/>
    <p:sldId id="359" r:id="rId29"/>
    <p:sldId id="386" r:id="rId30"/>
    <p:sldId id="387" r:id="rId31"/>
    <p:sldId id="358" r:id="rId32"/>
    <p:sldId id="354" r:id="rId33"/>
    <p:sldId id="355" r:id="rId34"/>
    <p:sldId id="397" r:id="rId35"/>
    <p:sldId id="360" r:id="rId36"/>
    <p:sldId id="361" r:id="rId37"/>
    <p:sldId id="398" r:id="rId38"/>
    <p:sldId id="381" r:id="rId39"/>
    <p:sldId id="362" r:id="rId40"/>
    <p:sldId id="382" r:id="rId41"/>
    <p:sldId id="383" r:id="rId42"/>
    <p:sldId id="388" r:id="rId43"/>
    <p:sldId id="389" r:id="rId44"/>
    <p:sldId id="390" r:id="rId45"/>
    <p:sldId id="392" r:id="rId46"/>
    <p:sldId id="394" r:id="rId47"/>
    <p:sldId id="368" r:id="rId48"/>
    <p:sldId id="375" r:id="rId49"/>
    <p:sldId id="377" r:id="rId50"/>
    <p:sldId id="376" r:id="rId5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21" autoAdjust="0"/>
    <p:restoredTop sz="93515" autoAdjust="0"/>
  </p:normalViewPr>
  <p:slideViewPr>
    <p:cSldViewPr>
      <p:cViewPr varScale="1">
        <p:scale>
          <a:sx n="86" d="100"/>
          <a:sy n="86" d="100"/>
        </p:scale>
        <p:origin x="93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703A5-E062-443D-9959-51AB97389187}" type="datetimeFigureOut">
              <a:rPr lang="fr-FR" smtClean="0"/>
              <a:pPr/>
              <a:t>27/04/2021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E0A91-A3EC-43A5-A20B-D342E41BB48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39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41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42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43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44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45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46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0A91-A3EC-43A5-A20B-D342E41BB48B}" type="slidenum">
              <a:rPr lang="fr-FR" smtClean="0"/>
              <a:pPr/>
              <a:t>49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27/04/2021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74" y="357166"/>
            <a:ext cx="2214578" cy="171451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85786" y="857232"/>
            <a:ext cx="55721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rial" pitchFamily="34" charset="0"/>
                <a:cs typeface="Arial" pitchFamily="34" charset="0"/>
              </a:rPr>
              <a:t>BAC PRO </a:t>
            </a:r>
          </a:p>
          <a:p>
            <a:r>
              <a:rPr lang="fr-FR" sz="2800" dirty="0">
                <a:latin typeface="Arial" pitchFamily="34" charset="0"/>
                <a:cs typeface="Arial" pitchFamily="34" charset="0"/>
              </a:rPr>
              <a:t>Technicien Constructeur Bois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14282" y="3071810"/>
            <a:ext cx="8643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DETERMINER LES EFFORTS DANS LES BARRES D’UN SYSTÈME TRIANGULE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14314" y="4500570"/>
            <a:ext cx="8643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PAR LA METHODE DE CREMONA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CB\RDM et Eurocodes\RDM\triangulation\fermet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54336" y="1773361"/>
            <a:ext cx="6995551" cy="3143272"/>
          </a:xfrm>
          <a:prstGeom prst="rect">
            <a:avLst/>
          </a:prstGeom>
          <a:noFill/>
        </p:spPr>
      </p:pic>
      <p:sp>
        <p:nvSpPr>
          <p:cNvPr id="68" name="ZoneTexte 67"/>
          <p:cNvSpPr txBox="1"/>
          <p:nvPr/>
        </p:nvSpPr>
        <p:spPr>
          <a:xfrm>
            <a:off x="857224" y="285728"/>
            <a:ext cx="814393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rial" pitchFamily="34" charset="0"/>
                <a:cs typeface="Arial" pitchFamily="34" charset="0"/>
              </a:rPr>
              <a:t>vérifier qu’on sait calculer les réactions aux appuis  </a:t>
            </a:r>
          </a:p>
        </p:txBody>
      </p:sp>
      <p:sp>
        <p:nvSpPr>
          <p:cNvPr id="5" name="Ellipse 4"/>
          <p:cNvSpPr/>
          <p:nvPr/>
        </p:nvSpPr>
        <p:spPr>
          <a:xfrm>
            <a:off x="214282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1760" y="1180013"/>
            <a:ext cx="864396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Voir PFS / Descente de charges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2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10" name="ZoneTexte 9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cliquer pour passer à la suite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CB\RDM et Eurocodes\RDM\triangulation\fermet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85786" y="2071679"/>
            <a:ext cx="6995551" cy="3143272"/>
          </a:xfrm>
          <a:prstGeom prst="rect">
            <a:avLst/>
          </a:prstGeom>
          <a:noFill/>
        </p:spPr>
      </p:pic>
      <p:grpSp>
        <p:nvGrpSpPr>
          <p:cNvPr id="29" name="Groupe 28"/>
          <p:cNvGrpSpPr/>
          <p:nvPr/>
        </p:nvGrpSpPr>
        <p:grpSpPr>
          <a:xfrm>
            <a:off x="1714480" y="4714885"/>
            <a:ext cx="5286412" cy="1285883"/>
            <a:chOff x="1785918" y="4691730"/>
            <a:chExt cx="5286412" cy="1285883"/>
          </a:xfrm>
        </p:grpSpPr>
        <p:sp>
          <p:nvSpPr>
            <p:cNvPr id="15" name="Flèche vers le bas 14"/>
            <p:cNvSpPr/>
            <p:nvPr/>
          </p:nvSpPr>
          <p:spPr>
            <a:xfrm rot="10800000">
              <a:off x="1785918" y="4691730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lèche vers le bas 15"/>
            <p:cNvSpPr/>
            <p:nvPr/>
          </p:nvSpPr>
          <p:spPr>
            <a:xfrm rot="10800000">
              <a:off x="6715140" y="4763167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1285852" y="1214423"/>
            <a:ext cx="6072230" cy="2643206"/>
            <a:chOff x="1357290" y="1191268"/>
            <a:chExt cx="6072230" cy="2643206"/>
          </a:xfrm>
        </p:grpSpPr>
        <p:sp>
          <p:nvSpPr>
            <p:cNvPr id="5" name="Flèche vers le bas 4"/>
            <p:cNvSpPr/>
            <p:nvPr/>
          </p:nvSpPr>
          <p:spPr>
            <a:xfrm>
              <a:off x="1785918" y="2620028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Flèche vers le bas 10"/>
            <p:cNvSpPr/>
            <p:nvPr/>
          </p:nvSpPr>
          <p:spPr>
            <a:xfrm>
              <a:off x="3500430" y="2191400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Flèche vers le bas 11"/>
            <p:cNvSpPr/>
            <p:nvPr/>
          </p:nvSpPr>
          <p:spPr>
            <a:xfrm>
              <a:off x="5143504" y="1691334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lèche vers le bas 12"/>
            <p:cNvSpPr/>
            <p:nvPr/>
          </p:nvSpPr>
          <p:spPr>
            <a:xfrm>
              <a:off x="6715140" y="1262706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1357290" y="2548590"/>
              <a:ext cx="10715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4786314" y="1619896"/>
              <a:ext cx="10715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6357950" y="1191268"/>
              <a:ext cx="10715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071802" y="1905648"/>
              <a:ext cx="10715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1571604" y="285728"/>
            <a:ext cx="5072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latin typeface="Arial" pitchFamily="34" charset="0"/>
                <a:cs typeface="Arial" pitchFamily="34" charset="0"/>
              </a:rPr>
              <a:t>dans cet exemple, on donne</a:t>
            </a:r>
          </a:p>
        </p:txBody>
      </p:sp>
      <p:grpSp>
        <p:nvGrpSpPr>
          <p:cNvPr id="25" name="Groupe 24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26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27" name="ZoneTexte 26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cliquer pour passer à la suite</a:t>
              </a:r>
            </a:p>
          </p:txBody>
        </p:sp>
      </p:grpSp>
      <p:sp>
        <p:nvSpPr>
          <p:cNvPr id="30" name="ZoneTexte 29"/>
          <p:cNvSpPr txBox="1"/>
          <p:nvPr/>
        </p:nvSpPr>
        <p:spPr>
          <a:xfrm>
            <a:off x="2500298" y="4998378"/>
            <a:ext cx="385762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quelle est la réaction </a:t>
            </a:r>
          </a:p>
          <a:p>
            <a:pPr marL="514350" indent="-514350" algn="ctr"/>
            <a:r>
              <a:rPr lang="fr-FR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aux appuis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CB\RDM et Eurocodes\RDM\triangulation\fermet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85786" y="2071679"/>
            <a:ext cx="6995551" cy="3143272"/>
          </a:xfrm>
          <a:prstGeom prst="rect">
            <a:avLst/>
          </a:prstGeom>
          <a:noFill/>
        </p:spPr>
      </p:pic>
      <p:grpSp>
        <p:nvGrpSpPr>
          <p:cNvPr id="2" name="Groupe 28"/>
          <p:cNvGrpSpPr/>
          <p:nvPr/>
        </p:nvGrpSpPr>
        <p:grpSpPr>
          <a:xfrm>
            <a:off x="1714480" y="4714885"/>
            <a:ext cx="5286412" cy="1285883"/>
            <a:chOff x="1785918" y="4691730"/>
            <a:chExt cx="5286412" cy="1285883"/>
          </a:xfrm>
        </p:grpSpPr>
        <p:sp>
          <p:nvSpPr>
            <p:cNvPr id="15" name="Flèche vers le bas 14"/>
            <p:cNvSpPr/>
            <p:nvPr/>
          </p:nvSpPr>
          <p:spPr>
            <a:xfrm rot="10800000">
              <a:off x="1785918" y="4691730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lèche vers le bas 15"/>
            <p:cNvSpPr/>
            <p:nvPr/>
          </p:nvSpPr>
          <p:spPr>
            <a:xfrm rot="10800000">
              <a:off x="6715140" y="4763167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7"/>
          <p:cNvGrpSpPr/>
          <p:nvPr/>
        </p:nvGrpSpPr>
        <p:grpSpPr>
          <a:xfrm>
            <a:off x="1285852" y="1214423"/>
            <a:ext cx="6072230" cy="2643206"/>
            <a:chOff x="1357290" y="1191268"/>
            <a:chExt cx="6072230" cy="2643206"/>
          </a:xfrm>
        </p:grpSpPr>
        <p:sp>
          <p:nvSpPr>
            <p:cNvPr id="5" name="Flèche vers le bas 4"/>
            <p:cNvSpPr/>
            <p:nvPr/>
          </p:nvSpPr>
          <p:spPr>
            <a:xfrm>
              <a:off x="1785918" y="2620028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Flèche vers le bas 10"/>
            <p:cNvSpPr/>
            <p:nvPr/>
          </p:nvSpPr>
          <p:spPr>
            <a:xfrm>
              <a:off x="3500430" y="2191400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Flèche vers le bas 11"/>
            <p:cNvSpPr/>
            <p:nvPr/>
          </p:nvSpPr>
          <p:spPr>
            <a:xfrm>
              <a:off x="5143504" y="1691334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lèche vers le bas 12"/>
            <p:cNvSpPr/>
            <p:nvPr/>
          </p:nvSpPr>
          <p:spPr>
            <a:xfrm>
              <a:off x="6715140" y="1262706"/>
              <a:ext cx="357190" cy="1214446"/>
            </a:xfrm>
            <a:prstGeom prst="downArrow">
              <a:avLst>
                <a:gd name="adj1" fmla="val 12667"/>
                <a:gd name="adj2" fmla="val 66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1357290" y="2548590"/>
              <a:ext cx="10715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4786314" y="1619896"/>
              <a:ext cx="10715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6357950" y="1191268"/>
              <a:ext cx="10715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071802" y="1905648"/>
              <a:ext cx="10715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4" name="Groupe 24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26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27" name="ZoneTexte 26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cliquer pour passer à la suite</a:t>
              </a:r>
            </a:p>
          </p:txBody>
        </p:sp>
      </p:grpSp>
      <p:grpSp>
        <p:nvGrpSpPr>
          <p:cNvPr id="20" name="Groupe 20"/>
          <p:cNvGrpSpPr/>
          <p:nvPr/>
        </p:nvGrpSpPr>
        <p:grpSpPr>
          <a:xfrm>
            <a:off x="1285852" y="5548986"/>
            <a:ext cx="6072230" cy="594658"/>
            <a:chOff x="1357290" y="5477548"/>
            <a:chExt cx="6072230" cy="594658"/>
          </a:xfrm>
        </p:grpSpPr>
        <p:sp>
          <p:nvSpPr>
            <p:cNvPr id="21" name="ZoneTexte 20"/>
            <p:cNvSpPr txBox="1"/>
            <p:nvPr/>
          </p:nvSpPr>
          <p:spPr>
            <a:xfrm>
              <a:off x="1357290" y="5477548"/>
              <a:ext cx="10715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6357950" y="5548986"/>
              <a:ext cx="107157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25" name="ZoneTexte 24"/>
          <p:cNvSpPr txBox="1"/>
          <p:nvPr/>
        </p:nvSpPr>
        <p:spPr>
          <a:xfrm>
            <a:off x="1571604" y="285728"/>
            <a:ext cx="5072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latin typeface="Arial" pitchFamily="34" charset="0"/>
                <a:cs typeface="Arial" pitchFamily="34" charset="0"/>
              </a:rPr>
              <a:t>dans cet exemple, on donne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CB\RDM et Eurocodes\RDM\triangulation\fermet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357222" y="1071546"/>
            <a:ext cx="9380398" cy="4214842"/>
          </a:xfrm>
          <a:prstGeom prst="rect">
            <a:avLst/>
          </a:prstGeom>
          <a:noFill/>
        </p:spPr>
      </p:pic>
      <p:cxnSp>
        <p:nvCxnSpPr>
          <p:cNvPr id="22" name="Connecteur droit 21"/>
          <p:cNvCxnSpPr/>
          <p:nvPr/>
        </p:nvCxnSpPr>
        <p:spPr>
          <a:xfrm rot="5400000">
            <a:off x="5880698" y="3213892"/>
            <a:ext cx="3857652" cy="1588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rot="10800000" flipV="1">
            <a:off x="379178" y="1857364"/>
            <a:ext cx="8143932" cy="2286016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e 58"/>
          <p:cNvGrpSpPr/>
          <p:nvPr/>
        </p:nvGrpSpPr>
        <p:grpSpPr>
          <a:xfrm>
            <a:off x="3522450" y="2714620"/>
            <a:ext cx="4286280" cy="1357322"/>
            <a:chOff x="3786182" y="2643182"/>
            <a:chExt cx="4286280" cy="1357322"/>
          </a:xfrm>
        </p:grpSpPr>
        <p:cxnSp>
          <p:nvCxnSpPr>
            <p:cNvPr id="34" name="Connecteur droit 33"/>
            <p:cNvCxnSpPr/>
            <p:nvPr/>
          </p:nvCxnSpPr>
          <p:spPr>
            <a:xfrm>
              <a:off x="5857884" y="2643182"/>
              <a:ext cx="2214578" cy="1357322"/>
            </a:xfrm>
            <a:prstGeom prst="line">
              <a:avLst/>
            </a:prstGeom>
            <a:ln w="19050">
              <a:solidFill>
                <a:srgbClr val="FF000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/>
            <p:nvPr/>
          </p:nvCxnSpPr>
          <p:spPr>
            <a:xfrm rot="5400000">
              <a:off x="4643438" y="2786058"/>
              <a:ext cx="1357322" cy="1071570"/>
            </a:xfrm>
            <a:prstGeom prst="line">
              <a:avLst/>
            </a:prstGeom>
            <a:ln w="19050">
              <a:solidFill>
                <a:srgbClr val="FF000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10800000">
              <a:off x="3786182" y="3214686"/>
              <a:ext cx="1000132" cy="785818"/>
            </a:xfrm>
            <a:prstGeom prst="line">
              <a:avLst/>
            </a:prstGeom>
            <a:ln w="19050">
              <a:solidFill>
                <a:srgbClr val="FF000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43"/>
          <p:cNvCxnSpPr/>
          <p:nvPr/>
        </p:nvCxnSpPr>
        <p:spPr>
          <a:xfrm>
            <a:off x="-263732" y="4071942"/>
            <a:ext cx="9215502" cy="1588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/>
          <p:cNvSpPr txBox="1"/>
          <p:nvPr/>
        </p:nvSpPr>
        <p:spPr>
          <a:xfrm>
            <a:off x="1214414" y="285728"/>
            <a:ext cx="764386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latin typeface="Arial" pitchFamily="34" charset="0"/>
                <a:cs typeface="Arial" pitchFamily="34" charset="0"/>
              </a:rPr>
              <a:t>dessiner la structure à une échelle appropriée</a:t>
            </a:r>
          </a:p>
        </p:txBody>
      </p:sp>
      <p:sp>
        <p:nvSpPr>
          <p:cNvPr id="48" name="Ellipse 47"/>
          <p:cNvSpPr/>
          <p:nvPr/>
        </p:nvSpPr>
        <p:spPr>
          <a:xfrm>
            <a:off x="571472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7"/>
          <p:cNvGrpSpPr/>
          <p:nvPr/>
        </p:nvGrpSpPr>
        <p:grpSpPr>
          <a:xfrm>
            <a:off x="642910" y="2070090"/>
            <a:ext cx="7216032" cy="2001852"/>
            <a:chOff x="857224" y="2000240"/>
            <a:chExt cx="7216032" cy="2001852"/>
          </a:xfrm>
        </p:grpSpPr>
        <p:cxnSp>
          <p:nvCxnSpPr>
            <p:cNvPr id="70" name="Connecteur droit 69"/>
            <p:cNvCxnSpPr/>
            <p:nvPr/>
          </p:nvCxnSpPr>
          <p:spPr>
            <a:xfrm rot="5400000">
              <a:off x="7073124" y="3000372"/>
              <a:ext cx="199947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 rot="10800000" flipV="1">
              <a:off x="857224" y="2000240"/>
              <a:ext cx="7215238" cy="2000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5857884" y="2643182"/>
              <a:ext cx="2214578" cy="13573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 rot="5400000">
              <a:off x="4643438" y="2786058"/>
              <a:ext cx="1357322" cy="10715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10800000">
              <a:off x="3786182" y="3214686"/>
              <a:ext cx="1000132" cy="7858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/>
            <p:cNvCxnSpPr/>
            <p:nvPr/>
          </p:nvCxnSpPr>
          <p:spPr>
            <a:xfrm>
              <a:off x="857224" y="4000504"/>
              <a:ext cx="72152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ZoneTexte 47"/>
          <p:cNvSpPr txBox="1"/>
          <p:nvPr/>
        </p:nvSpPr>
        <p:spPr>
          <a:xfrm>
            <a:off x="1214414" y="285728"/>
            <a:ext cx="764386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latin typeface="Arial" pitchFamily="34" charset="0"/>
                <a:cs typeface="Arial" pitchFamily="34" charset="0"/>
              </a:rPr>
              <a:t>dessiner la structure à une échelle appropriée</a:t>
            </a:r>
          </a:p>
        </p:txBody>
      </p:sp>
      <p:sp>
        <p:nvSpPr>
          <p:cNvPr id="49" name="Ellipse 48"/>
          <p:cNvSpPr/>
          <p:nvPr/>
        </p:nvSpPr>
        <p:spPr>
          <a:xfrm>
            <a:off x="571472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74000" y="7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ZoneTexte 47"/>
          <p:cNvSpPr txBox="1"/>
          <p:nvPr/>
        </p:nvSpPr>
        <p:spPr>
          <a:xfrm>
            <a:off x="1214414" y="285728"/>
            <a:ext cx="764386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dessiner la structure à une échelle appropriée :</a:t>
            </a:r>
          </a:p>
        </p:txBody>
      </p:sp>
      <p:sp>
        <p:nvSpPr>
          <p:cNvPr id="49" name="Ellipse 48"/>
          <p:cNvSpPr/>
          <p:nvPr/>
        </p:nvSpPr>
        <p:spPr>
          <a:xfrm>
            <a:off x="571472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3F1B16D-AA51-4D45-A30E-0C9897B980D3}"/>
              </a:ext>
            </a:extLst>
          </p:cNvPr>
          <p:cNvGrpSpPr/>
          <p:nvPr/>
        </p:nvGrpSpPr>
        <p:grpSpPr>
          <a:xfrm>
            <a:off x="1569370" y="3167498"/>
            <a:ext cx="6381922" cy="2595136"/>
            <a:chOff x="1214414" y="2132856"/>
            <a:chExt cx="6381922" cy="2595136"/>
          </a:xfrm>
        </p:grpSpPr>
        <p:grpSp>
          <p:nvGrpSpPr>
            <p:cNvPr id="11" name="Groupe 17"/>
            <p:cNvGrpSpPr>
              <a:grpSpLocks noChangeAspect="1"/>
            </p:cNvGrpSpPr>
            <p:nvPr/>
          </p:nvGrpSpPr>
          <p:grpSpPr>
            <a:xfrm>
              <a:off x="1429300" y="2285993"/>
              <a:ext cx="5416568" cy="1501390"/>
              <a:chOff x="857224" y="2000240"/>
              <a:chExt cx="7216032" cy="2001852"/>
            </a:xfrm>
          </p:grpSpPr>
          <p:cxnSp>
            <p:nvCxnSpPr>
              <p:cNvPr id="12" name="Connecteur droit 11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>
                <a:cxnSpLocks/>
              </p:cNvCxnSpPr>
              <p:nvPr/>
            </p:nvCxnSpPr>
            <p:spPr>
              <a:xfrm>
                <a:off x="5854540" y="2613293"/>
                <a:ext cx="2217922" cy="138721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/>
              <p:cNvCxnSpPr>
                <a:cxnSpLocks/>
              </p:cNvCxnSpPr>
              <p:nvPr/>
            </p:nvCxnSpPr>
            <p:spPr>
              <a:xfrm flipH="1">
                <a:off x="4786314" y="2614880"/>
                <a:ext cx="1071570" cy="13856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/>
              <p:cNvCxnSpPr>
                <a:cxnSpLocks/>
              </p:cNvCxnSpPr>
              <p:nvPr/>
            </p:nvCxnSpPr>
            <p:spPr>
              <a:xfrm flipH="1" flipV="1">
                <a:off x="3465434" y="3274907"/>
                <a:ext cx="1320882" cy="72559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AB633721-8735-4850-8E26-CC7BF3CBE1A1}"/>
                </a:ext>
              </a:extLst>
            </p:cNvPr>
            <p:cNvCxnSpPr/>
            <p:nvPr/>
          </p:nvCxnSpPr>
          <p:spPr>
            <a:xfrm>
              <a:off x="1429300" y="4077072"/>
              <a:ext cx="0" cy="6509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8C94135A-FAFD-4F3A-B364-41EAE6CE9CA7}"/>
                </a:ext>
              </a:extLst>
            </p:cNvPr>
            <p:cNvCxnSpPr/>
            <p:nvPr/>
          </p:nvCxnSpPr>
          <p:spPr>
            <a:xfrm>
              <a:off x="4378592" y="4077072"/>
              <a:ext cx="0" cy="6509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CDFB200E-CD31-4B19-911E-3D763DC73CEF}"/>
                </a:ext>
              </a:extLst>
            </p:cNvPr>
            <p:cNvCxnSpPr/>
            <p:nvPr/>
          </p:nvCxnSpPr>
          <p:spPr>
            <a:xfrm>
              <a:off x="6845271" y="4077072"/>
              <a:ext cx="0" cy="6509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E74F9FEC-4BA5-4F34-8A88-63169CE72946}"/>
                </a:ext>
              </a:extLst>
            </p:cNvPr>
            <p:cNvCxnSpPr/>
            <p:nvPr/>
          </p:nvCxnSpPr>
          <p:spPr>
            <a:xfrm>
              <a:off x="1214414" y="4437112"/>
              <a:ext cx="58778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B954B79-66D7-4C28-AAF5-246EE54DC388}"/>
                </a:ext>
              </a:extLst>
            </p:cNvPr>
            <p:cNvSpPr txBox="1"/>
            <p:nvPr/>
          </p:nvSpPr>
          <p:spPr>
            <a:xfrm>
              <a:off x="2609978" y="4149080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4005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404B005-75E7-4F4B-A3CB-71CD148BD42A}"/>
                </a:ext>
              </a:extLst>
            </p:cNvPr>
            <p:cNvSpPr txBox="1"/>
            <p:nvPr/>
          </p:nvSpPr>
          <p:spPr>
            <a:xfrm>
              <a:off x="5285928" y="4149080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4005</a:t>
              </a: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5C450E03-53B4-46F3-9869-43B236693721}"/>
                </a:ext>
              </a:extLst>
            </p:cNvPr>
            <p:cNvCxnSpPr/>
            <p:nvPr/>
          </p:nvCxnSpPr>
          <p:spPr>
            <a:xfrm>
              <a:off x="7092280" y="2285993"/>
              <a:ext cx="5040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02825F4B-528D-428C-B05E-699DBB08312D}"/>
                </a:ext>
              </a:extLst>
            </p:cNvPr>
            <p:cNvCxnSpPr/>
            <p:nvPr/>
          </p:nvCxnSpPr>
          <p:spPr>
            <a:xfrm>
              <a:off x="7092280" y="3755113"/>
              <a:ext cx="5040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E509754-073C-4E99-83D6-BF61E3A03675}"/>
                </a:ext>
              </a:extLst>
            </p:cNvPr>
            <p:cNvCxnSpPr/>
            <p:nvPr/>
          </p:nvCxnSpPr>
          <p:spPr>
            <a:xfrm>
              <a:off x="7344308" y="2132856"/>
              <a:ext cx="0" cy="1800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D5B1F5C-C5F5-400A-AA52-EBE1A2519AE2}"/>
                </a:ext>
              </a:extLst>
            </p:cNvPr>
            <p:cNvSpPr txBox="1"/>
            <p:nvPr/>
          </p:nvSpPr>
          <p:spPr>
            <a:xfrm rot="16200000">
              <a:off x="6877844" y="2848289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2339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E661B02-BF9D-4583-8C1D-0A61A197FCC2}"/>
                </a:ext>
              </a:extLst>
            </p:cNvPr>
            <p:cNvSpPr txBox="1"/>
            <p:nvPr/>
          </p:nvSpPr>
          <p:spPr>
            <a:xfrm>
              <a:off x="3172289" y="2297118"/>
              <a:ext cx="830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29,2%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B2DC587E-16EA-4C06-B876-854EF18575DC}"/>
                </a:ext>
              </a:extLst>
            </p:cNvPr>
            <p:cNvSpPr txBox="1"/>
            <p:nvPr/>
          </p:nvSpPr>
          <p:spPr>
            <a:xfrm>
              <a:off x="2256871" y="3276066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1/3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F3B3DFA-7E32-4D8F-A405-5A52EBF90084}"/>
                </a:ext>
              </a:extLst>
            </p:cNvPr>
            <p:cNvSpPr txBox="1"/>
            <p:nvPr/>
          </p:nvSpPr>
          <p:spPr>
            <a:xfrm>
              <a:off x="4033344" y="2802897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1/3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82635397-81AD-4B42-BE7E-7C8692550A2D}"/>
                </a:ext>
              </a:extLst>
            </p:cNvPr>
            <p:cNvSpPr txBox="1"/>
            <p:nvPr/>
          </p:nvSpPr>
          <p:spPr>
            <a:xfrm>
              <a:off x="5840564" y="2306525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1/3</a:t>
              </a: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3717C103-6DF1-4162-A58B-1D080F337EF1}"/>
                </a:ext>
              </a:extLst>
            </p:cNvPr>
            <p:cNvCxnSpPr/>
            <p:nvPr/>
          </p:nvCxnSpPr>
          <p:spPr>
            <a:xfrm>
              <a:off x="3059996" y="2613182"/>
              <a:ext cx="94323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3C1CD6D1-4BED-4514-BA1D-988452BC747B}"/>
                </a:ext>
              </a:extLst>
            </p:cNvPr>
            <p:cNvCxnSpPr/>
            <p:nvPr/>
          </p:nvCxnSpPr>
          <p:spPr>
            <a:xfrm flipH="1">
              <a:off x="3132501" y="2611992"/>
              <a:ext cx="877069" cy="269962"/>
            </a:xfrm>
            <a:prstGeom prst="line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4">
            <a:extLst>
              <a:ext uri="{FF2B5EF4-FFF2-40B4-BE49-F238E27FC236}">
                <a16:creationId xmlns:a16="http://schemas.microsoft.com/office/drawing/2014/main" id="{B2D34070-C4E6-401D-9625-26AFF1B7DDE1}"/>
              </a:ext>
            </a:extLst>
          </p:cNvPr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31" name="Picture 2" descr="C:\Users\loig\Desktop\souris.png">
              <a:extLst>
                <a:ext uri="{FF2B5EF4-FFF2-40B4-BE49-F238E27FC236}">
                  <a16:creationId xmlns:a16="http://schemas.microsoft.com/office/drawing/2014/main" id="{FC385339-2B04-482C-ABFE-22BC48C25E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DE61B19-3DD3-4A16-8258-1A5F11AFB61F}"/>
                </a:ext>
              </a:extLst>
            </p:cNvPr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cliquer pour passer à la suite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F27747A-5A91-4F87-A4EE-79D85B2AB720}"/>
              </a:ext>
            </a:extLst>
          </p:cNvPr>
          <p:cNvSpPr txBox="1"/>
          <p:nvPr/>
        </p:nvSpPr>
        <p:spPr>
          <a:xfrm>
            <a:off x="633868" y="1111060"/>
            <a:ext cx="8199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1800" dirty="0">
                <a:latin typeface="Arial" pitchFamily="34" charset="0"/>
                <a:cs typeface="Arial" pitchFamily="34" charset="0"/>
              </a:rPr>
              <a:t>1/50 sur feuille A3 horizontale (coller 2*A4 si vous n’avez pas ce format)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sz="18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dirty="0">
                <a:latin typeface="Arial" pitchFamily="34" charset="0"/>
                <a:cs typeface="Arial" pitchFamily="34" charset="0"/>
              </a:rPr>
              <a:t>Tracer dans la partie droite de la feuille, au milieu en hauteur </a:t>
            </a:r>
            <a:r>
              <a:rPr lang="fr-FR" sz="1800" dirty="0">
                <a:latin typeface="Arial" pitchFamily="34" charset="0"/>
                <a:cs typeface="Arial" pitchFamily="34" charset="0"/>
              </a:rPr>
              <a:t>pour garder de la place pour les constructions géométriques à venir.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fr-FR" sz="18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1800" dirty="0">
                <a:latin typeface="Arial" pitchFamily="34" charset="0"/>
                <a:cs typeface="Arial" pitchFamily="34" charset="0"/>
              </a:rPr>
              <a:t>Vous aurez besoin d’une règle et d’une équerre pour tracer des parallèles. </a:t>
            </a:r>
          </a:p>
          <a:p>
            <a:endParaRPr lang="fr-FR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llipse 40"/>
          <p:cNvSpPr/>
          <p:nvPr/>
        </p:nvSpPr>
        <p:spPr>
          <a:xfrm>
            <a:off x="571472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1214414" y="285728"/>
            <a:ext cx="764386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et représenter les forces extérieures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6929ABF-B764-48C9-8528-FE3D2ED83D56}"/>
              </a:ext>
            </a:extLst>
          </p:cNvPr>
          <p:cNvGrpSpPr/>
          <p:nvPr/>
        </p:nvGrpSpPr>
        <p:grpSpPr>
          <a:xfrm>
            <a:off x="1211689" y="1690830"/>
            <a:ext cx="6450596" cy="3199771"/>
            <a:chOff x="1211689" y="1690830"/>
            <a:chExt cx="6450596" cy="3199771"/>
          </a:xfrm>
        </p:grpSpPr>
        <p:grpSp>
          <p:nvGrpSpPr>
            <p:cNvPr id="4" name="Groupe 35"/>
            <p:cNvGrpSpPr/>
            <p:nvPr/>
          </p:nvGrpSpPr>
          <p:grpSpPr>
            <a:xfrm>
              <a:off x="6875673" y="1690830"/>
              <a:ext cx="786612" cy="643736"/>
              <a:chOff x="284926" y="1571612"/>
              <a:chExt cx="786612" cy="643736"/>
            </a:xfrm>
          </p:grpSpPr>
          <p:cxnSp>
            <p:nvCxnSpPr>
              <p:cNvPr id="38" name="Connecteur droit avec flèche 37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ZoneTexte 38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5" name="Groupe 39"/>
            <p:cNvGrpSpPr/>
            <p:nvPr/>
          </p:nvGrpSpPr>
          <p:grpSpPr>
            <a:xfrm>
              <a:off x="5213345" y="2149900"/>
              <a:ext cx="786612" cy="643736"/>
              <a:chOff x="284926" y="1571612"/>
              <a:chExt cx="786612" cy="643736"/>
            </a:xfrm>
          </p:grpSpPr>
          <p:cxnSp>
            <p:nvCxnSpPr>
              <p:cNvPr id="42" name="Connecteur droit avec flèche 41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ZoneTexte 42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6" name="Groupe 44"/>
            <p:cNvGrpSpPr/>
            <p:nvPr/>
          </p:nvGrpSpPr>
          <p:grpSpPr>
            <a:xfrm>
              <a:off x="3429305" y="2628267"/>
              <a:ext cx="786612" cy="643736"/>
              <a:chOff x="284926" y="1571612"/>
              <a:chExt cx="786612" cy="643736"/>
            </a:xfrm>
          </p:grpSpPr>
          <p:cxnSp>
            <p:nvCxnSpPr>
              <p:cNvPr id="46" name="Connecteur droit avec flèche 45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ZoneTexte 46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7" name="Groupe 47"/>
            <p:cNvGrpSpPr/>
            <p:nvPr/>
          </p:nvGrpSpPr>
          <p:grpSpPr>
            <a:xfrm>
              <a:off x="1410820" y="3028437"/>
              <a:ext cx="785818" cy="786637"/>
              <a:chOff x="238006" y="1428711"/>
              <a:chExt cx="785818" cy="786637"/>
            </a:xfrm>
          </p:grpSpPr>
          <p:cxnSp>
            <p:nvCxnSpPr>
              <p:cNvPr id="49" name="Connecteur droit avec flèche 48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ZoneTexte 49"/>
              <p:cNvSpPr txBox="1"/>
              <p:nvPr/>
            </p:nvSpPr>
            <p:spPr>
              <a:xfrm>
                <a:off x="238006" y="1428711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8" name="Groupe 50"/>
            <p:cNvGrpSpPr/>
            <p:nvPr/>
          </p:nvGrpSpPr>
          <p:grpSpPr>
            <a:xfrm>
              <a:off x="6594306" y="3836032"/>
              <a:ext cx="785818" cy="1054569"/>
              <a:chOff x="14167" y="1570818"/>
              <a:chExt cx="785818" cy="1054569"/>
            </a:xfrm>
          </p:grpSpPr>
          <p:cxnSp>
            <p:nvCxnSpPr>
              <p:cNvPr id="52" name="Connecteur droit avec flèche 51"/>
              <p:cNvCxnSpPr/>
              <p:nvPr/>
            </p:nvCxnSpPr>
            <p:spPr>
              <a:xfrm rot="16200000" flipV="1">
                <a:off x="-72264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/>
              <p:cNvSpPr txBox="1"/>
              <p:nvPr/>
            </p:nvSpPr>
            <p:spPr>
              <a:xfrm>
                <a:off x="14167" y="2256055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  <p:grpSp>
          <p:nvGrpSpPr>
            <p:cNvPr id="9" name="Groupe 54"/>
            <p:cNvGrpSpPr/>
            <p:nvPr/>
          </p:nvGrpSpPr>
          <p:grpSpPr>
            <a:xfrm>
              <a:off x="1211689" y="3829416"/>
              <a:ext cx="785818" cy="1045280"/>
              <a:chOff x="114807" y="1570818"/>
              <a:chExt cx="785818" cy="1045280"/>
            </a:xfrm>
          </p:grpSpPr>
          <p:cxnSp>
            <p:nvCxnSpPr>
              <p:cNvPr id="56" name="Connecteur droit avec flèche 55"/>
              <p:cNvCxnSpPr/>
              <p:nvPr/>
            </p:nvCxnSpPr>
            <p:spPr>
              <a:xfrm rot="16200000" flipV="1">
                <a:off x="-1620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ZoneTexte 56"/>
              <p:cNvSpPr txBox="1"/>
              <p:nvPr/>
            </p:nvSpPr>
            <p:spPr>
              <a:xfrm>
                <a:off x="114807" y="2246766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  <p:grpSp>
          <p:nvGrpSpPr>
            <p:cNvPr id="31" name="Groupe 17">
              <a:extLst>
                <a:ext uri="{FF2B5EF4-FFF2-40B4-BE49-F238E27FC236}">
                  <a16:creationId xmlns:a16="http://schemas.microsoft.com/office/drawing/2014/main" id="{C15E8D99-4269-4A4D-BED2-1762407E18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53049" y="2324313"/>
              <a:ext cx="5416568" cy="1501390"/>
              <a:chOff x="857224" y="2000240"/>
              <a:chExt cx="7216032" cy="2001852"/>
            </a:xfrm>
          </p:grpSpPr>
          <p:cxnSp>
            <p:nvCxnSpPr>
              <p:cNvPr id="62" name="Connecteur droit 61">
                <a:extLst>
                  <a:ext uri="{FF2B5EF4-FFF2-40B4-BE49-F238E27FC236}">
                    <a16:creationId xmlns:a16="http://schemas.microsoft.com/office/drawing/2014/main" id="{D19E0431-63BE-4CC2-8A62-ADF442948604}"/>
                  </a:ext>
                </a:extLst>
              </p:cNvPr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72569CC8-61A0-47EC-9EEF-152745278231}"/>
                  </a:ext>
                </a:extLst>
              </p:cNvPr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necteur droit 63">
                <a:extLst>
                  <a:ext uri="{FF2B5EF4-FFF2-40B4-BE49-F238E27FC236}">
                    <a16:creationId xmlns:a16="http://schemas.microsoft.com/office/drawing/2014/main" id="{B930B789-2618-4D75-9FAE-F4B89061CC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4540" y="2613293"/>
                <a:ext cx="2217922" cy="138721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>
                <a:extLst>
                  <a:ext uri="{FF2B5EF4-FFF2-40B4-BE49-F238E27FC236}">
                    <a16:creationId xmlns:a16="http://schemas.microsoft.com/office/drawing/2014/main" id="{135EB7A8-0C86-495F-BB5D-F171F2FA7C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86314" y="2614880"/>
                <a:ext cx="1071570" cy="13856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necteur droit 71">
                <a:extLst>
                  <a:ext uri="{FF2B5EF4-FFF2-40B4-BE49-F238E27FC236}">
                    <a16:creationId xmlns:a16="http://schemas.microsoft.com/office/drawing/2014/main" id="{C31C42E8-A8E0-43B9-89E6-55C05C4ABF7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65434" y="3274907"/>
                <a:ext cx="1320882" cy="72559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Connecteur droit 72">
                <a:extLst>
                  <a:ext uri="{FF2B5EF4-FFF2-40B4-BE49-F238E27FC236}">
                    <a16:creationId xmlns:a16="http://schemas.microsoft.com/office/drawing/2014/main" id="{1334FAE6-1F26-40E8-ABFB-C796DA3A4E18}"/>
                  </a:ext>
                </a:extLst>
              </p:cNvPr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C2DBA465-4C94-4C48-A594-81B2AB05CB37}"/>
                </a:ext>
              </a:extLst>
            </p:cNvPr>
            <p:cNvCxnSpPr/>
            <p:nvPr/>
          </p:nvCxnSpPr>
          <p:spPr>
            <a:xfrm>
              <a:off x="4402341" y="4115392"/>
              <a:ext cx="0" cy="6509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9138933A-0415-485C-94B5-7C4A42AA2DDE}"/>
                </a:ext>
              </a:extLst>
            </p:cNvPr>
            <p:cNvCxnSpPr/>
            <p:nvPr/>
          </p:nvCxnSpPr>
          <p:spPr>
            <a:xfrm>
              <a:off x="1238163" y="4475432"/>
              <a:ext cx="58778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79EE0D5B-1A8A-4BCA-AAA5-5A91F35932A6}"/>
                </a:ext>
              </a:extLst>
            </p:cNvPr>
            <p:cNvSpPr txBox="1"/>
            <p:nvPr/>
          </p:nvSpPr>
          <p:spPr>
            <a:xfrm>
              <a:off x="2633727" y="4187400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4005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7F408E55-055F-4AB4-966C-F7D91E2249E9}"/>
                </a:ext>
              </a:extLst>
            </p:cNvPr>
            <p:cNvSpPr txBox="1"/>
            <p:nvPr/>
          </p:nvSpPr>
          <p:spPr>
            <a:xfrm>
              <a:off x="5309677" y="4187400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4005</a:t>
              </a:r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EAFFDFA9-DC40-47BB-8C4F-67A920BC930D}"/>
                </a:ext>
              </a:extLst>
            </p:cNvPr>
            <p:cNvCxnSpPr/>
            <p:nvPr/>
          </p:nvCxnSpPr>
          <p:spPr>
            <a:xfrm>
              <a:off x="7116029" y="2324313"/>
              <a:ext cx="5040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F68C6232-6368-4A16-9A83-79C45AB99C24}"/>
                </a:ext>
              </a:extLst>
            </p:cNvPr>
            <p:cNvCxnSpPr/>
            <p:nvPr/>
          </p:nvCxnSpPr>
          <p:spPr>
            <a:xfrm>
              <a:off x="7116029" y="3793433"/>
              <a:ext cx="5040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D98AA0CD-3786-4383-A6B5-1C858DB80657}"/>
                </a:ext>
              </a:extLst>
            </p:cNvPr>
            <p:cNvCxnSpPr/>
            <p:nvPr/>
          </p:nvCxnSpPr>
          <p:spPr>
            <a:xfrm>
              <a:off x="7368057" y="2171176"/>
              <a:ext cx="0" cy="1800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6D91EC3C-711E-4C63-B648-914D089D03CA}"/>
                </a:ext>
              </a:extLst>
            </p:cNvPr>
            <p:cNvSpPr txBox="1"/>
            <p:nvPr/>
          </p:nvSpPr>
          <p:spPr>
            <a:xfrm rot="16200000">
              <a:off x="6901593" y="2886609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2339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B17AF8AB-10BF-40E7-B0E1-080436872DE0}"/>
                </a:ext>
              </a:extLst>
            </p:cNvPr>
            <p:cNvSpPr txBox="1"/>
            <p:nvPr/>
          </p:nvSpPr>
          <p:spPr>
            <a:xfrm>
              <a:off x="2280620" y="3314386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1/3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624EDB54-7B72-4FD8-B5EC-294FCE528B52}"/>
                </a:ext>
              </a:extLst>
            </p:cNvPr>
            <p:cNvSpPr txBox="1"/>
            <p:nvPr/>
          </p:nvSpPr>
          <p:spPr>
            <a:xfrm>
              <a:off x="4057093" y="2841217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1/3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A4C2965E-950E-447D-B92F-8C62E467735B}"/>
                </a:ext>
              </a:extLst>
            </p:cNvPr>
            <p:cNvSpPr txBox="1"/>
            <p:nvPr/>
          </p:nvSpPr>
          <p:spPr>
            <a:xfrm>
              <a:off x="5864313" y="2344845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1/3</a:t>
              </a: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FB7DF05-00F3-49AB-A6FE-ECBDD5D30290}"/>
                </a:ext>
              </a:extLst>
            </p:cNvPr>
            <p:cNvGrpSpPr/>
            <p:nvPr/>
          </p:nvGrpSpPr>
          <p:grpSpPr>
            <a:xfrm>
              <a:off x="2348412" y="2220361"/>
              <a:ext cx="949574" cy="584836"/>
              <a:chOff x="3083745" y="2335438"/>
              <a:chExt cx="949574" cy="584836"/>
            </a:xfrm>
          </p:grpSpPr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13AF2735-E4F4-4650-9417-9858BD14E7C1}"/>
                  </a:ext>
                </a:extLst>
              </p:cNvPr>
              <p:cNvSpPr txBox="1"/>
              <p:nvPr/>
            </p:nvSpPr>
            <p:spPr>
              <a:xfrm>
                <a:off x="3196038" y="2335438"/>
                <a:ext cx="83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29,2%</a:t>
                </a:r>
              </a:p>
            </p:txBody>
          </p:sp>
          <p:cxnSp>
            <p:nvCxnSpPr>
              <p:cNvPr id="60" name="Connecteur droit 59">
                <a:extLst>
                  <a:ext uri="{FF2B5EF4-FFF2-40B4-BE49-F238E27FC236}">
                    <a16:creationId xmlns:a16="http://schemas.microsoft.com/office/drawing/2014/main" id="{E0088A99-45BC-4A57-A0E1-1385438E3354}"/>
                  </a:ext>
                </a:extLst>
              </p:cNvPr>
              <p:cNvCxnSpPr/>
              <p:nvPr/>
            </p:nvCxnSpPr>
            <p:spPr>
              <a:xfrm>
                <a:off x="3083745" y="2651502"/>
                <a:ext cx="943231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necteur droit 60">
                <a:extLst>
                  <a:ext uri="{FF2B5EF4-FFF2-40B4-BE49-F238E27FC236}">
                    <a16:creationId xmlns:a16="http://schemas.microsoft.com/office/drawing/2014/main" id="{1C4B8C2A-BECD-4E0E-BE12-4E73B6C4CAED}"/>
                  </a:ext>
                </a:extLst>
              </p:cNvPr>
              <p:cNvCxnSpPr/>
              <p:nvPr/>
            </p:nvCxnSpPr>
            <p:spPr>
              <a:xfrm flipH="1">
                <a:off x="3156250" y="2650312"/>
                <a:ext cx="877069" cy="269962"/>
              </a:xfrm>
              <a:prstGeom prst="line">
                <a:avLst/>
              </a:prstGeom>
              <a:ln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advClick="0" advTm="5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Ellipse 58"/>
          <p:cNvSpPr/>
          <p:nvPr/>
        </p:nvSpPr>
        <p:spPr>
          <a:xfrm>
            <a:off x="1143008" y="3714752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60" name="Ellipse 59"/>
          <p:cNvSpPr/>
          <p:nvPr/>
        </p:nvSpPr>
        <p:spPr>
          <a:xfrm>
            <a:off x="3068794" y="305298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1" name="Ellipse 60"/>
          <p:cNvSpPr/>
          <p:nvPr/>
        </p:nvSpPr>
        <p:spPr>
          <a:xfrm>
            <a:off x="4214810" y="385762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62" name="Ellipse 61"/>
          <p:cNvSpPr/>
          <p:nvPr/>
        </p:nvSpPr>
        <p:spPr>
          <a:xfrm>
            <a:off x="4847994" y="259231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63" name="Ellipse 62"/>
          <p:cNvSpPr/>
          <p:nvPr/>
        </p:nvSpPr>
        <p:spPr>
          <a:xfrm>
            <a:off x="6858016" y="371475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64" name="Ellipse 63"/>
          <p:cNvSpPr/>
          <p:nvPr/>
        </p:nvSpPr>
        <p:spPr>
          <a:xfrm>
            <a:off x="6543756" y="211471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1214414" y="285728"/>
            <a:ext cx="40005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 numéroter les nœuds</a:t>
            </a:r>
          </a:p>
        </p:txBody>
      </p:sp>
      <p:sp>
        <p:nvSpPr>
          <p:cNvPr id="41" name="Ellipse 40"/>
          <p:cNvSpPr/>
          <p:nvPr/>
        </p:nvSpPr>
        <p:spPr>
          <a:xfrm>
            <a:off x="571472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642910" y="857232"/>
            <a:ext cx="75724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  dans le sens qu’on veut, il n’y a pas d’ordre</a:t>
            </a:r>
          </a:p>
        </p:txBody>
      </p:sp>
      <p:grpSp>
        <p:nvGrpSpPr>
          <p:cNvPr id="48" name="Groupe 47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51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54" name="ZoneTexte 53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cliquer pour passer à la suite</a:t>
              </a:r>
            </a:p>
          </p:txBody>
        </p:sp>
      </p:grpSp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4746ED3C-7B7D-42C7-96E0-963CF4349846}"/>
              </a:ext>
            </a:extLst>
          </p:cNvPr>
          <p:cNvGrpSpPr/>
          <p:nvPr/>
        </p:nvGrpSpPr>
        <p:grpSpPr>
          <a:xfrm>
            <a:off x="1203826" y="1778538"/>
            <a:ext cx="6450596" cy="3199771"/>
            <a:chOff x="1211689" y="1690830"/>
            <a:chExt cx="6450596" cy="3199771"/>
          </a:xfrm>
        </p:grpSpPr>
        <p:grpSp>
          <p:nvGrpSpPr>
            <p:cNvPr id="117" name="Groupe 35">
              <a:extLst>
                <a:ext uri="{FF2B5EF4-FFF2-40B4-BE49-F238E27FC236}">
                  <a16:creationId xmlns:a16="http://schemas.microsoft.com/office/drawing/2014/main" id="{5FE6162E-7F98-43EB-8512-63FECE68D8A5}"/>
                </a:ext>
              </a:extLst>
            </p:cNvPr>
            <p:cNvGrpSpPr/>
            <p:nvPr/>
          </p:nvGrpSpPr>
          <p:grpSpPr>
            <a:xfrm>
              <a:off x="6875673" y="1690830"/>
              <a:ext cx="786612" cy="643736"/>
              <a:chOff x="284926" y="1571612"/>
              <a:chExt cx="786612" cy="643736"/>
            </a:xfrm>
          </p:grpSpPr>
          <p:cxnSp>
            <p:nvCxnSpPr>
              <p:cNvPr id="155" name="Connecteur droit avec flèche 154">
                <a:extLst>
                  <a:ext uri="{FF2B5EF4-FFF2-40B4-BE49-F238E27FC236}">
                    <a16:creationId xmlns:a16="http://schemas.microsoft.com/office/drawing/2014/main" id="{36A696CE-50E7-4B93-97EE-18772CC329FA}"/>
                  </a:ext>
                </a:extLst>
              </p:cNvPr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ZoneTexte 155">
                <a:extLst>
                  <a:ext uri="{FF2B5EF4-FFF2-40B4-BE49-F238E27FC236}">
                    <a16:creationId xmlns:a16="http://schemas.microsoft.com/office/drawing/2014/main" id="{40AB3959-6F4E-4420-A224-D2CD15F133F1}"/>
                  </a:ext>
                </a:extLst>
              </p:cNvPr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118" name="Groupe 39">
              <a:extLst>
                <a:ext uri="{FF2B5EF4-FFF2-40B4-BE49-F238E27FC236}">
                  <a16:creationId xmlns:a16="http://schemas.microsoft.com/office/drawing/2014/main" id="{D9BE93AD-FE23-4EDA-A75D-D9D922DA03EF}"/>
                </a:ext>
              </a:extLst>
            </p:cNvPr>
            <p:cNvGrpSpPr/>
            <p:nvPr/>
          </p:nvGrpSpPr>
          <p:grpSpPr>
            <a:xfrm>
              <a:off x="5213345" y="2149900"/>
              <a:ext cx="786612" cy="643736"/>
              <a:chOff x="284926" y="1571612"/>
              <a:chExt cx="786612" cy="643736"/>
            </a:xfrm>
          </p:grpSpPr>
          <p:cxnSp>
            <p:nvCxnSpPr>
              <p:cNvPr id="153" name="Connecteur droit avec flèche 152">
                <a:extLst>
                  <a:ext uri="{FF2B5EF4-FFF2-40B4-BE49-F238E27FC236}">
                    <a16:creationId xmlns:a16="http://schemas.microsoft.com/office/drawing/2014/main" id="{F7D11EB4-8D48-4193-834E-78466CD25290}"/>
                  </a:ext>
                </a:extLst>
              </p:cNvPr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ZoneTexte 153">
                <a:extLst>
                  <a:ext uri="{FF2B5EF4-FFF2-40B4-BE49-F238E27FC236}">
                    <a16:creationId xmlns:a16="http://schemas.microsoft.com/office/drawing/2014/main" id="{5E3453B0-333F-48AE-8116-26B57504FC16}"/>
                  </a:ext>
                </a:extLst>
              </p:cNvPr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119" name="Groupe 44">
              <a:extLst>
                <a:ext uri="{FF2B5EF4-FFF2-40B4-BE49-F238E27FC236}">
                  <a16:creationId xmlns:a16="http://schemas.microsoft.com/office/drawing/2014/main" id="{12C81CEE-4629-4C0D-93D7-3E2A0920A867}"/>
                </a:ext>
              </a:extLst>
            </p:cNvPr>
            <p:cNvGrpSpPr/>
            <p:nvPr/>
          </p:nvGrpSpPr>
          <p:grpSpPr>
            <a:xfrm>
              <a:off x="3429305" y="2628267"/>
              <a:ext cx="786612" cy="643736"/>
              <a:chOff x="284926" y="1571612"/>
              <a:chExt cx="786612" cy="643736"/>
            </a:xfrm>
          </p:grpSpPr>
          <p:cxnSp>
            <p:nvCxnSpPr>
              <p:cNvPr id="151" name="Connecteur droit avec flèche 150">
                <a:extLst>
                  <a:ext uri="{FF2B5EF4-FFF2-40B4-BE49-F238E27FC236}">
                    <a16:creationId xmlns:a16="http://schemas.microsoft.com/office/drawing/2014/main" id="{CE20698F-7DA5-47B2-839B-B24B0D760286}"/>
                  </a:ext>
                </a:extLst>
              </p:cNvPr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ZoneTexte 151">
                <a:extLst>
                  <a:ext uri="{FF2B5EF4-FFF2-40B4-BE49-F238E27FC236}">
                    <a16:creationId xmlns:a16="http://schemas.microsoft.com/office/drawing/2014/main" id="{FCA8ADD7-8B21-4709-906D-BC104DC6BFBA}"/>
                  </a:ext>
                </a:extLst>
              </p:cNvPr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120" name="Groupe 47">
              <a:extLst>
                <a:ext uri="{FF2B5EF4-FFF2-40B4-BE49-F238E27FC236}">
                  <a16:creationId xmlns:a16="http://schemas.microsoft.com/office/drawing/2014/main" id="{98DB8ACD-3554-4D36-AB82-D8BAC16F89F3}"/>
                </a:ext>
              </a:extLst>
            </p:cNvPr>
            <p:cNvGrpSpPr/>
            <p:nvPr/>
          </p:nvGrpSpPr>
          <p:grpSpPr>
            <a:xfrm>
              <a:off x="1410820" y="3028437"/>
              <a:ext cx="785818" cy="786637"/>
              <a:chOff x="238006" y="1428711"/>
              <a:chExt cx="785818" cy="786637"/>
            </a:xfrm>
          </p:grpSpPr>
          <p:cxnSp>
            <p:nvCxnSpPr>
              <p:cNvPr id="149" name="Connecteur droit avec flèche 148">
                <a:extLst>
                  <a:ext uri="{FF2B5EF4-FFF2-40B4-BE49-F238E27FC236}">
                    <a16:creationId xmlns:a16="http://schemas.microsoft.com/office/drawing/2014/main" id="{C8319FC6-DD63-4856-92A1-AA7FFC30D67B}"/>
                  </a:ext>
                </a:extLst>
              </p:cNvPr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ZoneTexte 149">
                <a:extLst>
                  <a:ext uri="{FF2B5EF4-FFF2-40B4-BE49-F238E27FC236}">
                    <a16:creationId xmlns:a16="http://schemas.microsoft.com/office/drawing/2014/main" id="{DA53832B-AFEE-41C3-B444-21838E62A4B6}"/>
                  </a:ext>
                </a:extLst>
              </p:cNvPr>
              <p:cNvSpPr txBox="1"/>
              <p:nvPr/>
            </p:nvSpPr>
            <p:spPr>
              <a:xfrm>
                <a:off x="238006" y="1428711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121" name="Groupe 50">
              <a:extLst>
                <a:ext uri="{FF2B5EF4-FFF2-40B4-BE49-F238E27FC236}">
                  <a16:creationId xmlns:a16="http://schemas.microsoft.com/office/drawing/2014/main" id="{A6DFE504-25ED-45E0-BC30-A75775C0A8C7}"/>
                </a:ext>
              </a:extLst>
            </p:cNvPr>
            <p:cNvGrpSpPr/>
            <p:nvPr/>
          </p:nvGrpSpPr>
          <p:grpSpPr>
            <a:xfrm>
              <a:off x="6594306" y="3836032"/>
              <a:ext cx="785818" cy="1054569"/>
              <a:chOff x="14167" y="1570818"/>
              <a:chExt cx="785818" cy="1054569"/>
            </a:xfrm>
          </p:grpSpPr>
          <p:cxnSp>
            <p:nvCxnSpPr>
              <p:cNvPr id="147" name="Connecteur droit avec flèche 146">
                <a:extLst>
                  <a:ext uri="{FF2B5EF4-FFF2-40B4-BE49-F238E27FC236}">
                    <a16:creationId xmlns:a16="http://schemas.microsoft.com/office/drawing/2014/main" id="{161CC156-5BFC-4730-883F-40A6C3DFAF47}"/>
                  </a:ext>
                </a:extLst>
              </p:cNvPr>
              <p:cNvCxnSpPr/>
              <p:nvPr/>
            </p:nvCxnSpPr>
            <p:spPr>
              <a:xfrm rot="16200000" flipV="1">
                <a:off x="-72264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ZoneTexte 147">
                <a:extLst>
                  <a:ext uri="{FF2B5EF4-FFF2-40B4-BE49-F238E27FC236}">
                    <a16:creationId xmlns:a16="http://schemas.microsoft.com/office/drawing/2014/main" id="{0CAE830E-9D44-4909-BFEE-14A311916FCA}"/>
                  </a:ext>
                </a:extLst>
              </p:cNvPr>
              <p:cNvSpPr txBox="1"/>
              <p:nvPr/>
            </p:nvSpPr>
            <p:spPr>
              <a:xfrm>
                <a:off x="14167" y="2256055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  <p:grpSp>
          <p:nvGrpSpPr>
            <p:cNvPr id="122" name="Groupe 54">
              <a:extLst>
                <a:ext uri="{FF2B5EF4-FFF2-40B4-BE49-F238E27FC236}">
                  <a16:creationId xmlns:a16="http://schemas.microsoft.com/office/drawing/2014/main" id="{2B9EF1CF-E095-4877-B6FD-C7CFF9BEAD77}"/>
                </a:ext>
              </a:extLst>
            </p:cNvPr>
            <p:cNvGrpSpPr/>
            <p:nvPr/>
          </p:nvGrpSpPr>
          <p:grpSpPr>
            <a:xfrm>
              <a:off x="1211689" y="3829416"/>
              <a:ext cx="785818" cy="1045280"/>
              <a:chOff x="114807" y="1570818"/>
              <a:chExt cx="785818" cy="1045280"/>
            </a:xfrm>
          </p:grpSpPr>
          <p:cxnSp>
            <p:nvCxnSpPr>
              <p:cNvPr id="145" name="Connecteur droit avec flèche 144">
                <a:extLst>
                  <a:ext uri="{FF2B5EF4-FFF2-40B4-BE49-F238E27FC236}">
                    <a16:creationId xmlns:a16="http://schemas.microsoft.com/office/drawing/2014/main" id="{E22B6956-CF1A-4B5E-9F01-68D0BCDF3597}"/>
                  </a:ext>
                </a:extLst>
              </p:cNvPr>
              <p:cNvCxnSpPr/>
              <p:nvPr/>
            </p:nvCxnSpPr>
            <p:spPr>
              <a:xfrm rot="16200000" flipV="1">
                <a:off x="-1620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ZoneTexte 145">
                <a:extLst>
                  <a:ext uri="{FF2B5EF4-FFF2-40B4-BE49-F238E27FC236}">
                    <a16:creationId xmlns:a16="http://schemas.microsoft.com/office/drawing/2014/main" id="{850B356C-A8E1-48A4-AB65-563A94F80BE2}"/>
                  </a:ext>
                </a:extLst>
              </p:cNvPr>
              <p:cNvSpPr txBox="1"/>
              <p:nvPr/>
            </p:nvSpPr>
            <p:spPr>
              <a:xfrm>
                <a:off x="114807" y="2246766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  <p:grpSp>
          <p:nvGrpSpPr>
            <p:cNvPr id="123" name="Groupe 17">
              <a:extLst>
                <a:ext uri="{FF2B5EF4-FFF2-40B4-BE49-F238E27FC236}">
                  <a16:creationId xmlns:a16="http://schemas.microsoft.com/office/drawing/2014/main" id="{1690C280-6090-48A9-AE3D-8A2703F2BD9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53049" y="2324313"/>
              <a:ext cx="5416568" cy="1501390"/>
              <a:chOff x="857224" y="2000240"/>
              <a:chExt cx="7216032" cy="2001852"/>
            </a:xfrm>
          </p:grpSpPr>
          <p:cxnSp>
            <p:nvCxnSpPr>
              <p:cNvPr id="139" name="Connecteur droit 138">
                <a:extLst>
                  <a:ext uri="{FF2B5EF4-FFF2-40B4-BE49-F238E27FC236}">
                    <a16:creationId xmlns:a16="http://schemas.microsoft.com/office/drawing/2014/main" id="{AAE08825-5281-4CFC-9957-2CFF79E94A46}"/>
                  </a:ext>
                </a:extLst>
              </p:cNvPr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Connecteur droit 139">
                <a:extLst>
                  <a:ext uri="{FF2B5EF4-FFF2-40B4-BE49-F238E27FC236}">
                    <a16:creationId xmlns:a16="http://schemas.microsoft.com/office/drawing/2014/main" id="{F9E313A1-B34F-4D3C-B95F-14FD0EEAE9DC}"/>
                  </a:ext>
                </a:extLst>
              </p:cNvPr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Connecteur droit 140">
                <a:extLst>
                  <a:ext uri="{FF2B5EF4-FFF2-40B4-BE49-F238E27FC236}">
                    <a16:creationId xmlns:a16="http://schemas.microsoft.com/office/drawing/2014/main" id="{302B9FAA-B0F2-490F-B5C5-B1BCF07F01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4540" y="2613293"/>
                <a:ext cx="2217922" cy="138721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Connecteur droit 141">
                <a:extLst>
                  <a:ext uri="{FF2B5EF4-FFF2-40B4-BE49-F238E27FC236}">
                    <a16:creationId xmlns:a16="http://schemas.microsoft.com/office/drawing/2014/main" id="{81C3BC30-C084-49A2-81F4-CBC734505AC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86314" y="2614880"/>
                <a:ext cx="1071570" cy="13856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Connecteur droit 142">
                <a:extLst>
                  <a:ext uri="{FF2B5EF4-FFF2-40B4-BE49-F238E27FC236}">
                    <a16:creationId xmlns:a16="http://schemas.microsoft.com/office/drawing/2014/main" id="{267C9ECB-51CE-4CD3-A31F-347F17FDA7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65434" y="3274907"/>
                <a:ext cx="1320882" cy="72559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Connecteur droit 143">
                <a:extLst>
                  <a:ext uri="{FF2B5EF4-FFF2-40B4-BE49-F238E27FC236}">
                    <a16:creationId xmlns:a16="http://schemas.microsoft.com/office/drawing/2014/main" id="{F4F0DCA4-6222-41DE-BD1C-2D9ACF5A0006}"/>
                  </a:ext>
                </a:extLst>
              </p:cNvPr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4" name="Connecteur droit 123">
              <a:extLst>
                <a:ext uri="{FF2B5EF4-FFF2-40B4-BE49-F238E27FC236}">
                  <a16:creationId xmlns:a16="http://schemas.microsoft.com/office/drawing/2014/main" id="{3566D1E1-88DB-42BA-91E5-323EE5EAB2F4}"/>
                </a:ext>
              </a:extLst>
            </p:cNvPr>
            <p:cNvCxnSpPr/>
            <p:nvPr/>
          </p:nvCxnSpPr>
          <p:spPr>
            <a:xfrm>
              <a:off x="4402341" y="4115392"/>
              <a:ext cx="0" cy="6509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cteur droit 124">
              <a:extLst>
                <a:ext uri="{FF2B5EF4-FFF2-40B4-BE49-F238E27FC236}">
                  <a16:creationId xmlns:a16="http://schemas.microsoft.com/office/drawing/2014/main" id="{DAEFB86B-F2EA-4CF4-AA1F-7C99515E096E}"/>
                </a:ext>
              </a:extLst>
            </p:cNvPr>
            <p:cNvCxnSpPr/>
            <p:nvPr/>
          </p:nvCxnSpPr>
          <p:spPr>
            <a:xfrm>
              <a:off x="1238163" y="4475432"/>
              <a:ext cx="58778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ZoneTexte 125">
              <a:extLst>
                <a:ext uri="{FF2B5EF4-FFF2-40B4-BE49-F238E27FC236}">
                  <a16:creationId xmlns:a16="http://schemas.microsoft.com/office/drawing/2014/main" id="{19DA4D2C-A38E-4627-8CCC-E8733AB11DA0}"/>
                </a:ext>
              </a:extLst>
            </p:cNvPr>
            <p:cNvSpPr txBox="1"/>
            <p:nvPr/>
          </p:nvSpPr>
          <p:spPr>
            <a:xfrm>
              <a:off x="2633727" y="4187400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4005</a:t>
              </a:r>
            </a:p>
          </p:txBody>
        </p:sp>
        <p:sp>
          <p:nvSpPr>
            <p:cNvPr id="127" name="ZoneTexte 126">
              <a:extLst>
                <a:ext uri="{FF2B5EF4-FFF2-40B4-BE49-F238E27FC236}">
                  <a16:creationId xmlns:a16="http://schemas.microsoft.com/office/drawing/2014/main" id="{B6223C7C-19F9-4C03-AB3A-FB99869B42F6}"/>
                </a:ext>
              </a:extLst>
            </p:cNvPr>
            <p:cNvSpPr txBox="1"/>
            <p:nvPr/>
          </p:nvSpPr>
          <p:spPr>
            <a:xfrm>
              <a:off x="5309677" y="4187400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4005</a:t>
              </a:r>
            </a:p>
          </p:txBody>
        </p:sp>
        <p:cxnSp>
          <p:nvCxnSpPr>
            <p:cNvPr id="128" name="Connecteur droit 127">
              <a:extLst>
                <a:ext uri="{FF2B5EF4-FFF2-40B4-BE49-F238E27FC236}">
                  <a16:creationId xmlns:a16="http://schemas.microsoft.com/office/drawing/2014/main" id="{07087F23-EEB6-4AA6-8B61-27C11E994461}"/>
                </a:ext>
              </a:extLst>
            </p:cNvPr>
            <p:cNvCxnSpPr/>
            <p:nvPr/>
          </p:nvCxnSpPr>
          <p:spPr>
            <a:xfrm>
              <a:off x="7116029" y="2324313"/>
              <a:ext cx="5040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cteur droit 128">
              <a:extLst>
                <a:ext uri="{FF2B5EF4-FFF2-40B4-BE49-F238E27FC236}">
                  <a16:creationId xmlns:a16="http://schemas.microsoft.com/office/drawing/2014/main" id="{E72D339A-DAF3-4700-867B-D4EA5D587E6F}"/>
                </a:ext>
              </a:extLst>
            </p:cNvPr>
            <p:cNvCxnSpPr/>
            <p:nvPr/>
          </p:nvCxnSpPr>
          <p:spPr>
            <a:xfrm>
              <a:off x="7116029" y="3793433"/>
              <a:ext cx="5040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cteur droit 129">
              <a:extLst>
                <a:ext uri="{FF2B5EF4-FFF2-40B4-BE49-F238E27FC236}">
                  <a16:creationId xmlns:a16="http://schemas.microsoft.com/office/drawing/2014/main" id="{E099CF2D-6568-4B6E-B9A4-E30CFE37C82C}"/>
                </a:ext>
              </a:extLst>
            </p:cNvPr>
            <p:cNvCxnSpPr/>
            <p:nvPr/>
          </p:nvCxnSpPr>
          <p:spPr>
            <a:xfrm>
              <a:off x="7368057" y="2171176"/>
              <a:ext cx="0" cy="1800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8A99AD14-0647-4202-BE5D-AA9EBF724D58}"/>
                </a:ext>
              </a:extLst>
            </p:cNvPr>
            <p:cNvSpPr txBox="1"/>
            <p:nvPr/>
          </p:nvSpPr>
          <p:spPr>
            <a:xfrm rot="16200000">
              <a:off x="6901593" y="2886609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2339</a:t>
              </a:r>
            </a:p>
          </p:txBody>
        </p:sp>
        <p:sp>
          <p:nvSpPr>
            <p:cNvPr id="132" name="ZoneTexte 131">
              <a:extLst>
                <a:ext uri="{FF2B5EF4-FFF2-40B4-BE49-F238E27FC236}">
                  <a16:creationId xmlns:a16="http://schemas.microsoft.com/office/drawing/2014/main" id="{4303FB30-9294-4CAE-B756-745583954F38}"/>
                </a:ext>
              </a:extLst>
            </p:cNvPr>
            <p:cNvSpPr txBox="1"/>
            <p:nvPr/>
          </p:nvSpPr>
          <p:spPr>
            <a:xfrm>
              <a:off x="2280620" y="3314386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1/3</a:t>
              </a:r>
            </a:p>
          </p:txBody>
        </p:sp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id="{F53FB0B2-2F6C-4122-AA64-0DB4E32B11D4}"/>
                </a:ext>
              </a:extLst>
            </p:cNvPr>
            <p:cNvSpPr txBox="1"/>
            <p:nvPr/>
          </p:nvSpPr>
          <p:spPr>
            <a:xfrm>
              <a:off x="4057093" y="2841217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1/3</a:t>
              </a:r>
            </a:p>
          </p:txBody>
        </p:sp>
        <p:sp>
          <p:nvSpPr>
            <p:cNvPr id="134" name="ZoneTexte 133">
              <a:extLst>
                <a:ext uri="{FF2B5EF4-FFF2-40B4-BE49-F238E27FC236}">
                  <a16:creationId xmlns:a16="http://schemas.microsoft.com/office/drawing/2014/main" id="{0AB9B225-0AAB-44D5-A7B3-E28518C2A5C2}"/>
                </a:ext>
              </a:extLst>
            </p:cNvPr>
            <p:cNvSpPr txBox="1"/>
            <p:nvPr/>
          </p:nvSpPr>
          <p:spPr>
            <a:xfrm>
              <a:off x="5864313" y="2344845"/>
              <a:ext cx="648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1/3</a:t>
              </a:r>
            </a:p>
          </p:txBody>
        </p:sp>
        <p:grpSp>
          <p:nvGrpSpPr>
            <p:cNvPr id="135" name="Groupe 134">
              <a:extLst>
                <a:ext uri="{FF2B5EF4-FFF2-40B4-BE49-F238E27FC236}">
                  <a16:creationId xmlns:a16="http://schemas.microsoft.com/office/drawing/2014/main" id="{8EFB278B-0C41-4222-994A-7C12A5852E8E}"/>
                </a:ext>
              </a:extLst>
            </p:cNvPr>
            <p:cNvGrpSpPr/>
            <p:nvPr/>
          </p:nvGrpSpPr>
          <p:grpSpPr>
            <a:xfrm>
              <a:off x="2348412" y="2220361"/>
              <a:ext cx="949574" cy="584836"/>
              <a:chOff x="3083745" y="2335438"/>
              <a:chExt cx="949574" cy="584836"/>
            </a:xfrm>
          </p:grpSpPr>
          <p:sp>
            <p:nvSpPr>
              <p:cNvPr id="136" name="ZoneTexte 135">
                <a:extLst>
                  <a:ext uri="{FF2B5EF4-FFF2-40B4-BE49-F238E27FC236}">
                    <a16:creationId xmlns:a16="http://schemas.microsoft.com/office/drawing/2014/main" id="{45A78CF9-7E69-4F1E-9617-08AA7579B74B}"/>
                  </a:ext>
                </a:extLst>
              </p:cNvPr>
              <p:cNvSpPr txBox="1"/>
              <p:nvPr/>
            </p:nvSpPr>
            <p:spPr>
              <a:xfrm>
                <a:off x="3196038" y="2335438"/>
                <a:ext cx="8309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29,2%</a:t>
                </a:r>
              </a:p>
            </p:txBody>
          </p:sp>
          <p:cxnSp>
            <p:nvCxnSpPr>
              <p:cNvPr id="137" name="Connecteur droit 136">
                <a:extLst>
                  <a:ext uri="{FF2B5EF4-FFF2-40B4-BE49-F238E27FC236}">
                    <a16:creationId xmlns:a16="http://schemas.microsoft.com/office/drawing/2014/main" id="{EE466A33-0481-473D-8C39-D9D32E2CB47A}"/>
                  </a:ext>
                </a:extLst>
              </p:cNvPr>
              <p:cNvCxnSpPr/>
              <p:nvPr/>
            </p:nvCxnSpPr>
            <p:spPr>
              <a:xfrm>
                <a:off x="3083745" y="2651502"/>
                <a:ext cx="943231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Connecteur droit 137">
                <a:extLst>
                  <a:ext uri="{FF2B5EF4-FFF2-40B4-BE49-F238E27FC236}">
                    <a16:creationId xmlns:a16="http://schemas.microsoft.com/office/drawing/2014/main" id="{462C81F7-C1C0-444C-9EAC-00CBA778F708}"/>
                  </a:ext>
                </a:extLst>
              </p:cNvPr>
              <p:cNvCxnSpPr/>
              <p:nvPr/>
            </p:nvCxnSpPr>
            <p:spPr>
              <a:xfrm flipH="1">
                <a:off x="3156250" y="2650312"/>
                <a:ext cx="877069" cy="269962"/>
              </a:xfrm>
              <a:prstGeom prst="line">
                <a:avLst/>
              </a:prstGeom>
              <a:ln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3" grpId="0"/>
      <p:bldP spid="64" grpId="0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7"/>
          <p:cNvGrpSpPr>
            <a:grpSpLocks noChangeAspect="1"/>
          </p:cNvGrpSpPr>
          <p:nvPr/>
        </p:nvGrpSpPr>
        <p:grpSpPr>
          <a:xfrm>
            <a:off x="1429300" y="2285993"/>
            <a:ext cx="5416568" cy="1501390"/>
            <a:chOff x="857224" y="2000240"/>
            <a:chExt cx="7216032" cy="2001852"/>
          </a:xfrm>
        </p:grpSpPr>
        <p:cxnSp>
          <p:nvCxnSpPr>
            <p:cNvPr id="65" name="Connecteur droit 64"/>
            <p:cNvCxnSpPr/>
            <p:nvPr/>
          </p:nvCxnSpPr>
          <p:spPr>
            <a:xfrm rot="5400000">
              <a:off x="7073124" y="3000372"/>
              <a:ext cx="199947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rot="10800000" flipV="1">
              <a:off x="857224" y="2000240"/>
              <a:ext cx="7215238" cy="2000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5857884" y="2643182"/>
              <a:ext cx="2214578" cy="13573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rot="5400000">
              <a:off x="4643438" y="2786058"/>
              <a:ext cx="1357322" cy="10715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 rot="10800000">
              <a:off x="3786182" y="3214686"/>
              <a:ext cx="1000132" cy="7858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>
              <a:off x="857224" y="4000504"/>
              <a:ext cx="72152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Ellipse 62"/>
          <p:cNvSpPr/>
          <p:nvPr/>
        </p:nvSpPr>
        <p:spPr>
          <a:xfrm>
            <a:off x="4786346" y="242886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Ellipse 63"/>
          <p:cNvSpPr/>
          <p:nvPr/>
        </p:nvSpPr>
        <p:spPr>
          <a:xfrm>
            <a:off x="3214710" y="285749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40"/>
          <p:cNvGrpSpPr/>
          <p:nvPr/>
        </p:nvGrpSpPr>
        <p:grpSpPr>
          <a:xfrm>
            <a:off x="1499372" y="1571612"/>
            <a:ext cx="6144462" cy="3084770"/>
            <a:chOff x="1499372" y="1571612"/>
            <a:chExt cx="6144462" cy="3084770"/>
          </a:xfrm>
        </p:grpSpPr>
        <p:grpSp>
          <p:nvGrpSpPr>
            <p:cNvPr id="4" name="Groupe 35"/>
            <p:cNvGrpSpPr/>
            <p:nvPr/>
          </p:nvGrpSpPr>
          <p:grpSpPr>
            <a:xfrm>
              <a:off x="6857222" y="1571612"/>
              <a:ext cx="786612" cy="643736"/>
              <a:chOff x="284926" y="1571612"/>
              <a:chExt cx="786612" cy="643736"/>
            </a:xfrm>
          </p:grpSpPr>
          <p:cxnSp>
            <p:nvCxnSpPr>
              <p:cNvPr id="38" name="Connecteur droit avec flèche 37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ZoneTexte 38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5" name="Groupe 39"/>
            <p:cNvGrpSpPr/>
            <p:nvPr/>
          </p:nvGrpSpPr>
          <p:grpSpPr>
            <a:xfrm>
              <a:off x="5143504" y="1999446"/>
              <a:ext cx="786612" cy="643736"/>
              <a:chOff x="284926" y="1571612"/>
              <a:chExt cx="786612" cy="643736"/>
            </a:xfrm>
          </p:grpSpPr>
          <p:cxnSp>
            <p:nvCxnSpPr>
              <p:cNvPr id="42" name="Connecteur droit avec flèche 41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ZoneTexte 42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6" name="Groupe 44"/>
            <p:cNvGrpSpPr/>
            <p:nvPr/>
          </p:nvGrpSpPr>
          <p:grpSpPr>
            <a:xfrm>
              <a:off x="3642512" y="2428074"/>
              <a:ext cx="786612" cy="643736"/>
              <a:chOff x="284926" y="1571612"/>
              <a:chExt cx="786612" cy="643736"/>
            </a:xfrm>
          </p:grpSpPr>
          <p:cxnSp>
            <p:nvCxnSpPr>
              <p:cNvPr id="46" name="Connecteur droit avec flèche 45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ZoneTexte 46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7" name="Groupe 47"/>
            <p:cNvGrpSpPr/>
            <p:nvPr/>
          </p:nvGrpSpPr>
          <p:grpSpPr>
            <a:xfrm>
              <a:off x="1499372" y="2999578"/>
              <a:ext cx="786612" cy="643736"/>
              <a:chOff x="284926" y="1571612"/>
              <a:chExt cx="786612" cy="643736"/>
            </a:xfrm>
          </p:grpSpPr>
          <p:cxnSp>
            <p:nvCxnSpPr>
              <p:cNvPr id="49" name="Connecteur droit avec flèche 48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ZoneTexte 49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8" name="Groupe 50"/>
            <p:cNvGrpSpPr/>
            <p:nvPr/>
          </p:nvGrpSpPr>
          <p:grpSpPr>
            <a:xfrm>
              <a:off x="6857222" y="3928272"/>
              <a:ext cx="786612" cy="727316"/>
              <a:chOff x="284926" y="1570818"/>
              <a:chExt cx="786612" cy="727316"/>
            </a:xfrm>
          </p:grpSpPr>
          <p:cxnSp>
            <p:nvCxnSpPr>
              <p:cNvPr id="52" name="Connecteur droit avec flèche 51"/>
              <p:cNvCxnSpPr/>
              <p:nvPr/>
            </p:nvCxnSpPr>
            <p:spPr>
              <a:xfrm rot="16200000" flipV="1">
                <a:off x="-72264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/>
              <p:cNvSpPr txBox="1"/>
              <p:nvPr/>
            </p:nvSpPr>
            <p:spPr>
              <a:xfrm>
                <a:off x="285720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  <p:grpSp>
          <p:nvGrpSpPr>
            <p:cNvPr id="9" name="Groupe 54"/>
            <p:cNvGrpSpPr/>
            <p:nvPr/>
          </p:nvGrpSpPr>
          <p:grpSpPr>
            <a:xfrm>
              <a:off x="1499372" y="3929066"/>
              <a:ext cx="858050" cy="727316"/>
              <a:chOff x="355570" y="1570818"/>
              <a:chExt cx="858050" cy="727316"/>
            </a:xfrm>
          </p:grpSpPr>
          <p:cxnSp>
            <p:nvCxnSpPr>
              <p:cNvPr id="56" name="Connecteur droit avec flèche 55"/>
              <p:cNvCxnSpPr/>
              <p:nvPr/>
            </p:nvCxnSpPr>
            <p:spPr>
              <a:xfrm rot="16200000" flipV="1">
                <a:off x="-1620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ZoneTexte 56"/>
              <p:cNvSpPr txBox="1"/>
              <p:nvPr/>
            </p:nvSpPr>
            <p:spPr>
              <a:xfrm>
                <a:off x="427802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</p:grpSp>
      <p:grpSp>
        <p:nvGrpSpPr>
          <p:cNvPr id="102" name="Groupe 101"/>
          <p:cNvGrpSpPr/>
          <p:nvPr/>
        </p:nvGrpSpPr>
        <p:grpSpPr>
          <a:xfrm>
            <a:off x="1643042" y="3786190"/>
            <a:ext cx="4429156" cy="1890425"/>
            <a:chOff x="1643042" y="3786190"/>
            <a:chExt cx="4429156" cy="1890425"/>
          </a:xfrm>
        </p:grpSpPr>
        <p:cxnSp>
          <p:nvCxnSpPr>
            <p:cNvPr id="76" name="Connecteur droit 75"/>
            <p:cNvCxnSpPr/>
            <p:nvPr/>
          </p:nvCxnSpPr>
          <p:spPr>
            <a:xfrm>
              <a:off x="1643042" y="3786190"/>
              <a:ext cx="2643206" cy="1588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avec flèche 77"/>
            <p:cNvCxnSpPr/>
            <p:nvPr/>
          </p:nvCxnSpPr>
          <p:spPr>
            <a:xfrm rot="16200000" flipV="1">
              <a:off x="3143240" y="4071942"/>
              <a:ext cx="1285884" cy="10001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Groupe 87"/>
            <p:cNvGrpSpPr/>
            <p:nvPr/>
          </p:nvGrpSpPr>
          <p:grpSpPr>
            <a:xfrm>
              <a:off x="3071802" y="5214950"/>
              <a:ext cx="3000396" cy="461665"/>
              <a:chOff x="3071802" y="5214950"/>
              <a:chExt cx="3000396" cy="461665"/>
            </a:xfrm>
          </p:grpSpPr>
          <p:sp>
            <p:nvSpPr>
              <p:cNvPr id="77" name="ZoneTexte 76"/>
              <p:cNvSpPr txBox="1"/>
              <p:nvPr/>
            </p:nvSpPr>
            <p:spPr>
              <a:xfrm>
                <a:off x="3071802" y="5214950"/>
                <a:ext cx="3000396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dirty="0">
                    <a:latin typeface="Arial" pitchFamily="34" charset="0"/>
                    <a:cs typeface="Arial" pitchFamily="34" charset="0"/>
                  </a:rPr>
                  <a:t>BARRE 13</a:t>
                </a:r>
              </a:p>
            </p:txBody>
          </p:sp>
          <p:cxnSp>
            <p:nvCxnSpPr>
              <p:cNvPr id="79" name="Connecteur droit 78"/>
              <p:cNvCxnSpPr/>
              <p:nvPr/>
            </p:nvCxnSpPr>
            <p:spPr>
              <a:xfrm>
                <a:off x="4286248" y="5214950"/>
                <a:ext cx="42704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Groupe 96"/>
          <p:cNvGrpSpPr/>
          <p:nvPr/>
        </p:nvGrpSpPr>
        <p:grpSpPr>
          <a:xfrm>
            <a:off x="3071802" y="3214686"/>
            <a:ext cx="3000396" cy="2500330"/>
            <a:chOff x="3071802" y="3176285"/>
            <a:chExt cx="3000396" cy="2500330"/>
          </a:xfrm>
        </p:grpSpPr>
        <p:grpSp>
          <p:nvGrpSpPr>
            <p:cNvPr id="85" name="Groupe 84"/>
            <p:cNvGrpSpPr/>
            <p:nvPr/>
          </p:nvGrpSpPr>
          <p:grpSpPr>
            <a:xfrm>
              <a:off x="3643306" y="3176285"/>
              <a:ext cx="714380" cy="2038665"/>
              <a:chOff x="3643306" y="3176285"/>
              <a:chExt cx="714380" cy="2038665"/>
            </a:xfrm>
          </p:grpSpPr>
          <p:cxnSp>
            <p:nvCxnSpPr>
              <p:cNvPr id="71" name="Connecteur droit 70"/>
              <p:cNvCxnSpPr/>
              <p:nvPr/>
            </p:nvCxnSpPr>
            <p:spPr>
              <a:xfrm>
                <a:off x="3643306" y="3176285"/>
                <a:ext cx="714380" cy="571504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Connecteur droit avec flèche 72"/>
              <p:cNvCxnSpPr/>
              <p:nvPr/>
            </p:nvCxnSpPr>
            <p:spPr>
              <a:xfrm rot="16200000" flipV="1">
                <a:off x="3250397" y="4179099"/>
                <a:ext cx="1643074" cy="42862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oupe 93"/>
            <p:cNvGrpSpPr/>
            <p:nvPr/>
          </p:nvGrpSpPr>
          <p:grpSpPr>
            <a:xfrm>
              <a:off x="3071802" y="5214950"/>
              <a:ext cx="3000396" cy="461665"/>
              <a:chOff x="3071802" y="5214950"/>
              <a:chExt cx="3000396" cy="461665"/>
            </a:xfrm>
          </p:grpSpPr>
          <p:sp>
            <p:nvSpPr>
              <p:cNvPr id="95" name="ZoneTexte 94"/>
              <p:cNvSpPr txBox="1"/>
              <p:nvPr/>
            </p:nvSpPr>
            <p:spPr>
              <a:xfrm>
                <a:off x="3071802" y="5214950"/>
                <a:ext cx="3000396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dirty="0">
                    <a:latin typeface="Arial" pitchFamily="34" charset="0"/>
                    <a:cs typeface="Arial" pitchFamily="34" charset="0"/>
                  </a:rPr>
                  <a:t>BARRE 23</a:t>
                </a:r>
              </a:p>
            </p:txBody>
          </p:sp>
          <p:cxnSp>
            <p:nvCxnSpPr>
              <p:cNvPr id="96" name="Connecteur droit 95"/>
              <p:cNvCxnSpPr/>
              <p:nvPr/>
            </p:nvCxnSpPr>
            <p:spPr>
              <a:xfrm>
                <a:off x="4286248" y="5214950"/>
                <a:ext cx="42704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1" name="Groupe 100"/>
          <p:cNvGrpSpPr/>
          <p:nvPr/>
        </p:nvGrpSpPr>
        <p:grpSpPr>
          <a:xfrm>
            <a:off x="3071802" y="2786058"/>
            <a:ext cx="3714776" cy="2890557"/>
            <a:chOff x="3071802" y="2786058"/>
            <a:chExt cx="3714776" cy="2890557"/>
          </a:xfrm>
        </p:grpSpPr>
        <p:grpSp>
          <p:nvGrpSpPr>
            <p:cNvPr id="45" name="Groupe 44"/>
            <p:cNvGrpSpPr/>
            <p:nvPr/>
          </p:nvGrpSpPr>
          <p:grpSpPr>
            <a:xfrm>
              <a:off x="4714876" y="2786058"/>
              <a:ext cx="2071702" cy="2428892"/>
              <a:chOff x="4143372" y="7072338"/>
              <a:chExt cx="2071702" cy="2428892"/>
            </a:xfrm>
          </p:grpSpPr>
          <p:cxnSp>
            <p:nvCxnSpPr>
              <p:cNvPr id="48" name="Connecteur droit 47"/>
              <p:cNvCxnSpPr/>
              <p:nvPr/>
            </p:nvCxnSpPr>
            <p:spPr>
              <a:xfrm>
                <a:off x="4643438" y="7072338"/>
                <a:ext cx="1571636" cy="930282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avec flèche 53"/>
              <p:cNvCxnSpPr/>
              <p:nvPr/>
            </p:nvCxnSpPr>
            <p:spPr>
              <a:xfrm rot="5400000" flipH="1" flipV="1">
                <a:off x="3679025" y="7965313"/>
                <a:ext cx="2000264" cy="107157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" name="Groupe 97"/>
            <p:cNvGrpSpPr/>
            <p:nvPr/>
          </p:nvGrpSpPr>
          <p:grpSpPr>
            <a:xfrm>
              <a:off x="3071802" y="5214950"/>
              <a:ext cx="3000396" cy="461665"/>
              <a:chOff x="3071802" y="5214950"/>
              <a:chExt cx="3000396" cy="461665"/>
            </a:xfrm>
          </p:grpSpPr>
          <p:sp>
            <p:nvSpPr>
              <p:cNvPr id="99" name="ZoneTexte 98"/>
              <p:cNvSpPr txBox="1"/>
              <p:nvPr/>
            </p:nvSpPr>
            <p:spPr>
              <a:xfrm>
                <a:off x="3071802" y="5214950"/>
                <a:ext cx="3000396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dirty="0">
                    <a:latin typeface="Arial" pitchFamily="34" charset="0"/>
                    <a:cs typeface="Arial" pitchFamily="34" charset="0"/>
                  </a:rPr>
                  <a:t>BARRE 45</a:t>
                </a:r>
              </a:p>
            </p:txBody>
          </p:sp>
          <p:cxnSp>
            <p:nvCxnSpPr>
              <p:cNvPr id="100" name="Connecteur droit 99"/>
              <p:cNvCxnSpPr/>
              <p:nvPr/>
            </p:nvCxnSpPr>
            <p:spPr>
              <a:xfrm>
                <a:off x="4286248" y="5214950"/>
                <a:ext cx="42704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2" name="Ellipse 71"/>
          <p:cNvSpPr/>
          <p:nvPr/>
        </p:nvSpPr>
        <p:spPr>
          <a:xfrm>
            <a:off x="1143008" y="3714752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4" name="Ellipse 73"/>
          <p:cNvSpPr/>
          <p:nvPr/>
        </p:nvSpPr>
        <p:spPr>
          <a:xfrm>
            <a:off x="3214678" y="285749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75" name="Ellipse 74"/>
          <p:cNvSpPr/>
          <p:nvPr/>
        </p:nvSpPr>
        <p:spPr>
          <a:xfrm>
            <a:off x="4214810" y="385762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80" name="Ellipse 79"/>
          <p:cNvSpPr/>
          <p:nvPr/>
        </p:nvSpPr>
        <p:spPr>
          <a:xfrm>
            <a:off x="4714876" y="242886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81" name="Ellipse 80"/>
          <p:cNvSpPr/>
          <p:nvPr/>
        </p:nvSpPr>
        <p:spPr>
          <a:xfrm>
            <a:off x="6858016" y="371475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82" name="Ellipse 81"/>
          <p:cNvSpPr/>
          <p:nvPr/>
        </p:nvSpPr>
        <p:spPr>
          <a:xfrm>
            <a:off x="6429388" y="192880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642910" y="285728"/>
            <a:ext cx="785818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cela permet de repérer les nœuds et les barres</a:t>
            </a:r>
          </a:p>
        </p:txBody>
      </p:sp>
      <p:grpSp>
        <p:nvGrpSpPr>
          <p:cNvPr id="59" name="Groupe 58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60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61" name="ZoneTexte 60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cliquer pour passer à la suite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7"/>
          <p:cNvGrpSpPr>
            <a:grpSpLocks noChangeAspect="1"/>
          </p:cNvGrpSpPr>
          <p:nvPr/>
        </p:nvGrpSpPr>
        <p:grpSpPr>
          <a:xfrm>
            <a:off x="1429300" y="2285993"/>
            <a:ext cx="5416568" cy="1501390"/>
            <a:chOff x="857224" y="2000240"/>
            <a:chExt cx="7216032" cy="2001852"/>
          </a:xfrm>
        </p:grpSpPr>
        <p:cxnSp>
          <p:nvCxnSpPr>
            <p:cNvPr id="65" name="Connecteur droit 64"/>
            <p:cNvCxnSpPr/>
            <p:nvPr/>
          </p:nvCxnSpPr>
          <p:spPr>
            <a:xfrm rot="5400000">
              <a:off x="7073124" y="3000372"/>
              <a:ext cx="199947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rot="10800000" flipV="1">
              <a:off x="857224" y="2000240"/>
              <a:ext cx="7215238" cy="2000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5857884" y="2643182"/>
              <a:ext cx="2214578" cy="13573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rot="5400000">
              <a:off x="4643438" y="2786058"/>
              <a:ext cx="1357322" cy="10715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 rot="10800000">
              <a:off x="3786182" y="3214686"/>
              <a:ext cx="1000132" cy="7858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>
              <a:off x="857224" y="4000504"/>
              <a:ext cx="72152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40"/>
          <p:cNvGrpSpPr/>
          <p:nvPr/>
        </p:nvGrpSpPr>
        <p:grpSpPr>
          <a:xfrm>
            <a:off x="1499372" y="1571612"/>
            <a:ext cx="6144462" cy="3084770"/>
            <a:chOff x="1499372" y="1571612"/>
            <a:chExt cx="6144462" cy="3084770"/>
          </a:xfrm>
        </p:grpSpPr>
        <p:grpSp>
          <p:nvGrpSpPr>
            <p:cNvPr id="4" name="Groupe 35"/>
            <p:cNvGrpSpPr/>
            <p:nvPr/>
          </p:nvGrpSpPr>
          <p:grpSpPr>
            <a:xfrm>
              <a:off x="6857222" y="1571612"/>
              <a:ext cx="786612" cy="643736"/>
              <a:chOff x="284926" y="1571612"/>
              <a:chExt cx="786612" cy="643736"/>
            </a:xfrm>
          </p:grpSpPr>
          <p:cxnSp>
            <p:nvCxnSpPr>
              <p:cNvPr id="38" name="Connecteur droit avec flèche 37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ZoneTexte 38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5" name="Groupe 39"/>
            <p:cNvGrpSpPr/>
            <p:nvPr/>
          </p:nvGrpSpPr>
          <p:grpSpPr>
            <a:xfrm>
              <a:off x="5143504" y="1999446"/>
              <a:ext cx="786612" cy="643736"/>
              <a:chOff x="284926" y="1571612"/>
              <a:chExt cx="786612" cy="643736"/>
            </a:xfrm>
          </p:grpSpPr>
          <p:cxnSp>
            <p:nvCxnSpPr>
              <p:cNvPr id="42" name="Connecteur droit avec flèche 41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ZoneTexte 42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6" name="Groupe 44"/>
            <p:cNvGrpSpPr/>
            <p:nvPr/>
          </p:nvGrpSpPr>
          <p:grpSpPr>
            <a:xfrm>
              <a:off x="3642512" y="2428074"/>
              <a:ext cx="786612" cy="643736"/>
              <a:chOff x="284926" y="1571612"/>
              <a:chExt cx="786612" cy="643736"/>
            </a:xfrm>
          </p:grpSpPr>
          <p:cxnSp>
            <p:nvCxnSpPr>
              <p:cNvPr id="46" name="Connecteur droit avec flèche 45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ZoneTexte 46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7" name="Groupe 47"/>
            <p:cNvGrpSpPr/>
            <p:nvPr/>
          </p:nvGrpSpPr>
          <p:grpSpPr>
            <a:xfrm>
              <a:off x="1499372" y="2999578"/>
              <a:ext cx="786612" cy="643736"/>
              <a:chOff x="284926" y="1571612"/>
              <a:chExt cx="786612" cy="643736"/>
            </a:xfrm>
          </p:grpSpPr>
          <p:cxnSp>
            <p:nvCxnSpPr>
              <p:cNvPr id="49" name="Connecteur droit avec flèche 48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ZoneTexte 49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8" name="Groupe 50"/>
            <p:cNvGrpSpPr/>
            <p:nvPr/>
          </p:nvGrpSpPr>
          <p:grpSpPr>
            <a:xfrm>
              <a:off x="6857222" y="3928272"/>
              <a:ext cx="786612" cy="727316"/>
              <a:chOff x="284926" y="1570818"/>
              <a:chExt cx="786612" cy="727316"/>
            </a:xfrm>
          </p:grpSpPr>
          <p:cxnSp>
            <p:nvCxnSpPr>
              <p:cNvPr id="52" name="Connecteur droit avec flèche 51"/>
              <p:cNvCxnSpPr/>
              <p:nvPr/>
            </p:nvCxnSpPr>
            <p:spPr>
              <a:xfrm rot="16200000" flipV="1">
                <a:off x="-72264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/>
              <p:cNvSpPr txBox="1"/>
              <p:nvPr/>
            </p:nvSpPr>
            <p:spPr>
              <a:xfrm>
                <a:off x="285720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  <p:grpSp>
          <p:nvGrpSpPr>
            <p:cNvPr id="9" name="Groupe 54"/>
            <p:cNvGrpSpPr/>
            <p:nvPr/>
          </p:nvGrpSpPr>
          <p:grpSpPr>
            <a:xfrm>
              <a:off x="1499372" y="3929066"/>
              <a:ext cx="858050" cy="727316"/>
              <a:chOff x="355570" y="1570818"/>
              <a:chExt cx="858050" cy="727316"/>
            </a:xfrm>
          </p:grpSpPr>
          <p:cxnSp>
            <p:nvCxnSpPr>
              <p:cNvPr id="56" name="Connecteur droit avec flèche 55"/>
              <p:cNvCxnSpPr/>
              <p:nvPr/>
            </p:nvCxnSpPr>
            <p:spPr>
              <a:xfrm rot="16200000" flipV="1">
                <a:off x="-1620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ZoneTexte 56"/>
              <p:cNvSpPr txBox="1"/>
              <p:nvPr/>
            </p:nvSpPr>
            <p:spPr>
              <a:xfrm>
                <a:off x="427802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</p:grpSp>
      <p:sp>
        <p:nvSpPr>
          <p:cNvPr id="55" name="ZoneTexte 54"/>
          <p:cNvSpPr txBox="1"/>
          <p:nvPr/>
        </p:nvSpPr>
        <p:spPr>
          <a:xfrm>
            <a:off x="7215206" y="3000372"/>
            <a:ext cx="2125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sz="2000" dirty="0" err="1">
                <a:latin typeface="Arial" pitchFamily="34" charset="0"/>
                <a:cs typeface="Arial" pitchFamily="34" charset="0"/>
              </a:rPr>
              <a:t>daN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57224" y="285728"/>
            <a:ext cx="82153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choisir une échelle de forces, et l’écrire</a:t>
            </a:r>
          </a:p>
        </p:txBody>
      </p:sp>
      <p:sp>
        <p:nvSpPr>
          <p:cNvPr id="40" name="Ellipse 39"/>
          <p:cNvSpPr/>
          <p:nvPr/>
        </p:nvSpPr>
        <p:spPr>
          <a:xfrm>
            <a:off x="214282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grpSp>
        <p:nvGrpSpPr>
          <p:cNvPr id="41" name="Groupe 40"/>
          <p:cNvGrpSpPr/>
          <p:nvPr/>
        </p:nvGrpSpPr>
        <p:grpSpPr>
          <a:xfrm>
            <a:off x="1143008" y="1928802"/>
            <a:ext cx="6072198" cy="2286016"/>
            <a:chOff x="1143008" y="1928802"/>
            <a:chExt cx="6072198" cy="2286016"/>
          </a:xfrm>
        </p:grpSpPr>
        <p:sp>
          <p:nvSpPr>
            <p:cNvPr id="44" name="Ellipse 43"/>
            <p:cNvSpPr/>
            <p:nvPr/>
          </p:nvSpPr>
          <p:spPr>
            <a:xfrm>
              <a:off x="1143008" y="3714752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45" name="Ellipse 44"/>
            <p:cNvSpPr/>
            <p:nvPr/>
          </p:nvSpPr>
          <p:spPr>
            <a:xfrm>
              <a:off x="3214678" y="2857496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48" name="Ellipse 47"/>
            <p:cNvSpPr/>
            <p:nvPr/>
          </p:nvSpPr>
          <p:spPr>
            <a:xfrm>
              <a:off x="4214810" y="385762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51" name="Ellipse 50"/>
            <p:cNvSpPr/>
            <p:nvPr/>
          </p:nvSpPr>
          <p:spPr>
            <a:xfrm>
              <a:off x="4714876" y="242886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54" name="Ellipse 53"/>
            <p:cNvSpPr/>
            <p:nvPr/>
          </p:nvSpPr>
          <p:spPr>
            <a:xfrm>
              <a:off x="6858016" y="371475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71" name="Ellipse 70"/>
            <p:cNvSpPr/>
            <p:nvPr/>
          </p:nvSpPr>
          <p:spPr>
            <a:xfrm>
              <a:off x="6429388" y="192880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</p:grp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2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7"/>
          <p:cNvGrpSpPr>
            <a:grpSpLocks noChangeAspect="1"/>
          </p:cNvGrpSpPr>
          <p:nvPr/>
        </p:nvGrpSpPr>
        <p:grpSpPr>
          <a:xfrm>
            <a:off x="1429300" y="2285993"/>
            <a:ext cx="5416568" cy="1501390"/>
            <a:chOff x="857224" y="2000240"/>
            <a:chExt cx="7216032" cy="2001852"/>
          </a:xfrm>
        </p:grpSpPr>
        <p:cxnSp>
          <p:nvCxnSpPr>
            <p:cNvPr id="65" name="Connecteur droit 64"/>
            <p:cNvCxnSpPr/>
            <p:nvPr/>
          </p:nvCxnSpPr>
          <p:spPr>
            <a:xfrm rot="5400000">
              <a:off x="7073124" y="3000372"/>
              <a:ext cx="199947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rot="10800000" flipV="1">
              <a:off x="857224" y="2000240"/>
              <a:ext cx="7215238" cy="2000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5857884" y="2643182"/>
              <a:ext cx="2214578" cy="13573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rot="5400000">
              <a:off x="4643438" y="2786058"/>
              <a:ext cx="1357322" cy="10715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 rot="10800000">
              <a:off x="3786182" y="3214686"/>
              <a:ext cx="1000132" cy="7858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>
              <a:off x="857224" y="4000504"/>
              <a:ext cx="72152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Ellipse 59"/>
          <p:cNvSpPr/>
          <p:nvPr/>
        </p:nvSpPr>
        <p:spPr>
          <a:xfrm>
            <a:off x="4429156" y="371475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Ellipse 61"/>
          <p:cNvSpPr/>
          <p:nvPr/>
        </p:nvSpPr>
        <p:spPr>
          <a:xfrm>
            <a:off x="6429420" y="200024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Ellipse 63"/>
          <p:cNvSpPr/>
          <p:nvPr/>
        </p:nvSpPr>
        <p:spPr>
          <a:xfrm>
            <a:off x="3214710" y="285749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grpSp>
        <p:nvGrpSpPr>
          <p:cNvPr id="3" name="Groupe 40"/>
          <p:cNvGrpSpPr/>
          <p:nvPr/>
        </p:nvGrpSpPr>
        <p:grpSpPr>
          <a:xfrm>
            <a:off x="1499372" y="1571612"/>
            <a:ext cx="6144462" cy="3084770"/>
            <a:chOff x="1499372" y="1571612"/>
            <a:chExt cx="6144462" cy="3084770"/>
          </a:xfrm>
        </p:grpSpPr>
        <p:grpSp>
          <p:nvGrpSpPr>
            <p:cNvPr id="4" name="Groupe 35"/>
            <p:cNvGrpSpPr/>
            <p:nvPr/>
          </p:nvGrpSpPr>
          <p:grpSpPr>
            <a:xfrm>
              <a:off x="6857222" y="1571612"/>
              <a:ext cx="786612" cy="643736"/>
              <a:chOff x="284926" y="1571612"/>
              <a:chExt cx="786612" cy="643736"/>
            </a:xfrm>
          </p:grpSpPr>
          <p:cxnSp>
            <p:nvCxnSpPr>
              <p:cNvPr id="38" name="Connecteur droit avec flèche 37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ZoneTexte 38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5" name="Groupe 39"/>
            <p:cNvGrpSpPr/>
            <p:nvPr/>
          </p:nvGrpSpPr>
          <p:grpSpPr>
            <a:xfrm>
              <a:off x="5143504" y="1999446"/>
              <a:ext cx="786612" cy="643736"/>
              <a:chOff x="284926" y="1571612"/>
              <a:chExt cx="786612" cy="643736"/>
            </a:xfrm>
          </p:grpSpPr>
          <p:cxnSp>
            <p:nvCxnSpPr>
              <p:cNvPr id="42" name="Connecteur droit avec flèche 41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ZoneTexte 42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6" name="Groupe 44"/>
            <p:cNvGrpSpPr/>
            <p:nvPr/>
          </p:nvGrpSpPr>
          <p:grpSpPr>
            <a:xfrm>
              <a:off x="3642512" y="2428074"/>
              <a:ext cx="786612" cy="643736"/>
              <a:chOff x="284926" y="1571612"/>
              <a:chExt cx="786612" cy="643736"/>
            </a:xfrm>
          </p:grpSpPr>
          <p:cxnSp>
            <p:nvCxnSpPr>
              <p:cNvPr id="46" name="Connecteur droit avec flèche 45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ZoneTexte 46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7" name="Groupe 47"/>
            <p:cNvGrpSpPr/>
            <p:nvPr/>
          </p:nvGrpSpPr>
          <p:grpSpPr>
            <a:xfrm>
              <a:off x="1499372" y="2999578"/>
              <a:ext cx="786612" cy="643736"/>
              <a:chOff x="284926" y="1571612"/>
              <a:chExt cx="786612" cy="643736"/>
            </a:xfrm>
          </p:grpSpPr>
          <p:cxnSp>
            <p:nvCxnSpPr>
              <p:cNvPr id="49" name="Connecteur droit avec flèche 48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ZoneTexte 49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8" name="Groupe 50"/>
            <p:cNvGrpSpPr/>
            <p:nvPr/>
          </p:nvGrpSpPr>
          <p:grpSpPr>
            <a:xfrm>
              <a:off x="6857222" y="3928272"/>
              <a:ext cx="786612" cy="727316"/>
              <a:chOff x="284926" y="1570818"/>
              <a:chExt cx="786612" cy="727316"/>
            </a:xfrm>
          </p:grpSpPr>
          <p:cxnSp>
            <p:nvCxnSpPr>
              <p:cNvPr id="52" name="Connecteur droit avec flèche 51"/>
              <p:cNvCxnSpPr/>
              <p:nvPr/>
            </p:nvCxnSpPr>
            <p:spPr>
              <a:xfrm rot="16200000" flipV="1">
                <a:off x="-72264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/>
              <p:cNvSpPr txBox="1"/>
              <p:nvPr/>
            </p:nvSpPr>
            <p:spPr>
              <a:xfrm>
                <a:off x="285720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  <p:grpSp>
          <p:nvGrpSpPr>
            <p:cNvPr id="9" name="Groupe 54"/>
            <p:cNvGrpSpPr/>
            <p:nvPr/>
          </p:nvGrpSpPr>
          <p:grpSpPr>
            <a:xfrm>
              <a:off x="1499372" y="3929066"/>
              <a:ext cx="858050" cy="727316"/>
              <a:chOff x="355570" y="1570818"/>
              <a:chExt cx="858050" cy="727316"/>
            </a:xfrm>
          </p:grpSpPr>
          <p:cxnSp>
            <p:nvCxnSpPr>
              <p:cNvPr id="56" name="Connecteur droit avec flèche 55"/>
              <p:cNvCxnSpPr/>
              <p:nvPr/>
            </p:nvCxnSpPr>
            <p:spPr>
              <a:xfrm rot="16200000" flipV="1">
                <a:off x="-1620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ZoneTexte 56"/>
              <p:cNvSpPr txBox="1"/>
              <p:nvPr/>
            </p:nvSpPr>
            <p:spPr>
              <a:xfrm>
                <a:off x="427802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</p:grpSp>
      <p:sp>
        <p:nvSpPr>
          <p:cNvPr id="55" name="ZoneTexte 54"/>
          <p:cNvSpPr txBox="1"/>
          <p:nvPr/>
        </p:nvSpPr>
        <p:spPr>
          <a:xfrm>
            <a:off x="7143768" y="3000372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sz="2000" dirty="0" err="1">
                <a:latin typeface="Arial" pitchFamily="34" charset="0"/>
                <a:cs typeface="Arial" pitchFamily="34" charset="0"/>
              </a:rPr>
              <a:t>daN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Ellipse 36"/>
          <p:cNvSpPr/>
          <p:nvPr/>
        </p:nvSpPr>
        <p:spPr>
          <a:xfrm>
            <a:off x="3214678" y="2857496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8" name="Groupe 57"/>
          <p:cNvGrpSpPr/>
          <p:nvPr/>
        </p:nvGrpSpPr>
        <p:grpSpPr>
          <a:xfrm>
            <a:off x="3357554" y="2428868"/>
            <a:ext cx="1285884" cy="2583910"/>
            <a:chOff x="3357554" y="2428868"/>
            <a:chExt cx="1285884" cy="2583910"/>
          </a:xfrm>
        </p:grpSpPr>
        <p:sp>
          <p:nvSpPr>
            <p:cNvPr id="44" name="ZoneTexte 43"/>
            <p:cNvSpPr txBox="1"/>
            <p:nvPr/>
          </p:nvSpPr>
          <p:spPr>
            <a:xfrm>
              <a:off x="3644894" y="2428868"/>
              <a:ext cx="78581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  <p:cxnSp>
          <p:nvCxnSpPr>
            <p:cNvPr id="41" name="Connecteur droit avec flèche 40"/>
            <p:cNvCxnSpPr/>
            <p:nvPr/>
          </p:nvCxnSpPr>
          <p:spPr>
            <a:xfrm rot="5400000">
              <a:off x="3322232" y="2750736"/>
              <a:ext cx="643736" cy="1588"/>
            </a:xfrm>
            <a:prstGeom prst="straightConnector1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ZoneTexte 50"/>
            <p:cNvSpPr txBox="1"/>
            <p:nvPr/>
          </p:nvSpPr>
          <p:spPr>
            <a:xfrm>
              <a:off x="3357554" y="4643446"/>
              <a:ext cx="1285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CONNU</a:t>
              </a:r>
              <a:endParaRPr lang="fr-FR" sz="2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8" name="ZoneTexte 77"/>
          <p:cNvSpPr txBox="1"/>
          <p:nvPr/>
        </p:nvSpPr>
        <p:spPr>
          <a:xfrm>
            <a:off x="4929190" y="5500702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NŒUD 2 : PAS OK</a:t>
            </a:r>
          </a:p>
        </p:txBody>
      </p:sp>
      <p:grpSp>
        <p:nvGrpSpPr>
          <p:cNvPr id="84" name="Groupe 83"/>
          <p:cNvGrpSpPr/>
          <p:nvPr/>
        </p:nvGrpSpPr>
        <p:grpSpPr>
          <a:xfrm>
            <a:off x="1643042" y="3214686"/>
            <a:ext cx="3071834" cy="3071834"/>
            <a:chOff x="1643042" y="3214686"/>
            <a:chExt cx="3071834" cy="3071834"/>
          </a:xfrm>
        </p:grpSpPr>
        <p:sp>
          <p:nvSpPr>
            <p:cNvPr id="73" name="ZoneTexte 72"/>
            <p:cNvSpPr txBox="1"/>
            <p:nvPr/>
          </p:nvSpPr>
          <p:spPr>
            <a:xfrm>
              <a:off x="3357554" y="5917188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INCONNU</a:t>
              </a:r>
            </a:p>
          </p:txBody>
        </p:sp>
        <p:cxnSp>
          <p:nvCxnSpPr>
            <p:cNvPr id="79" name="Connecteur droit 78"/>
            <p:cNvCxnSpPr/>
            <p:nvPr/>
          </p:nvCxnSpPr>
          <p:spPr>
            <a:xfrm flipV="1">
              <a:off x="1643042" y="3214686"/>
              <a:ext cx="2000264" cy="500066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Ellipse 85"/>
            <p:cNvSpPr/>
            <p:nvPr/>
          </p:nvSpPr>
          <p:spPr>
            <a:xfrm>
              <a:off x="2357422" y="3286124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83" name="Groupe 82"/>
          <p:cNvGrpSpPr/>
          <p:nvPr/>
        </p:nvGrpSpPr>
        <p:grpSpPr>
          <a:xfrm>
            <a:off x="3357554" y="3214686"/>
            <a:ext cx="1357322" cy="2643206"/>
            <a:chOff x="3357554" y="3214686"/>
            <a:chExt cx="1357322" cy="2643206"/>
          </a:xfrm>
        </p:grpSpPr>
        <p:sp>
          <p:nvSpPr>
            <p:cNvPr id="71" name="ZoneTexte 70"/>
            <p:cNvSpPr txBox="1"/>
            <p:nvPr/>
          </p:nvSpPr>
          <p:spPr>
            <a:xfrm>
              <a:off x="3357554" y="5488560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INCONNU</a:t>
              </a:r>
            </a:p>
          </p:txBody>
        </p:sp>
        <p:cxnSp>
          <p:nvCxnSpPr>
            <p:cNvPr id="82" name="Connecteur droit 81"/>
            <p:cNvCxnSpPr/>
            <p:nvPr/>
          </p:nvCxnSpPr>
          <p:spPr>
            <a:xfrm rot="10800000">
              <a:off x="3643306" y="3214686"/>
              <a:ext cx="714380" cy="571504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Ellipse 88"/>
            <p:cNvSpPr/>
            <p:nvPr/>
          </p:nvSpPr>
          <p:spPr>
            <a:xfrm>
              <a:off x="3714744" y="3286124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3357554" y="2786056"/>
            <a:ext cx="1785950" cy="2643208"/>
            <a:chOff x="3357554" y="2786056"/>
            <a:chExt cx="1785950" cy="2643208"/>
          </a:xfrm>
        </p:grpSpPr>
        <p:sp>
          <p:nvSpPr>
            <p:cNvPr id="54" name="ZoneTexte 53"/>
            <p:cNvSpPr txBox="1"/>
            <p:nvPr/>
          </p:nvSpPr>
          <p:spPr>
            <a:xfrm>
              <a:off x="3357554" y="5059932"/>
              <a:ext cx="1428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INCONNU</a:t>
              </a:r>
              <a:endPara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1" name="Connecteur droit 90"/>
            <p:cNvCxnSpPr/>
            <p:nvPr/>
          </p:nvCxnSpPr>
          <p:spPr>
            <a:xfrm rot="10800000" flipV="1">
              <a:off x="3643306" y="2786056"/>
              <a:ext cx="1500198" cy="428629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Ellipse 89"/>
            <p:cNvSpPr/>
            <p:nvPr/>
          </p:nvSpPr>
          <p:spPr>
            <a:xfrm>
              <a:off x="4143372" y="2786058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sp>
        <p:nvSpPr>
          <p:cNvPr id="72" name="ZoneTexte 71"/>
          <p:cNvSpPr txBox="1"/>
          <p:nvPr/>
        </p:nvSpPr>
        <p:spPr>
          <a:xfrm>
            <a:off x="857224" y="285728"/>
            <a:ext cx="82153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choisir un nœud avec deux efforts inconnus max</a:t>
            </a:r>
          </a:p>
        </p:txBody>
      </p:sp>
      <p:sp>
        <p:nvSpPr>
          <p:cNvPr id="74" name="Ellipse 73"/>
          <p:cNvSpPr/>
          <p:nvPr/>
        </p:nvSpPr>
        <p:spPr>
          <a:xfrm>
            <a:off x="214282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93" name="Rectangle à coins arrondis 92"/>
          <p:cNvSpPr/>
          <p:nvPr/>
        </p:nvSpPr>
        <p:spPr>
          <a:xfrm>
            <a:off x="4429124" y="285728"/>
            <a:ext cx="4357718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5" name="Groupe 40"/>
          <p:cNvGrpSpPr/>
          <p:nvPr/>
        </p:nvGrpSpPr>
        <p:grpSpPr>
          <a:xfrm>
            <a:off x="1143008" y="1928802"/>
            <a:ext cx="6072198" cy="2286016"/>
            <a:chOff x="1143008" y="1928802"/>
            <a:chExt cx="6072198" cy="2286016"/>
          </a:xfrm>
        </p:grpSpPr>
        <p:sp>
          <p:nvSpPr>
            <p:cNvPr id="96" name="Ellipse 95"/>
            <p:cNvSpPr/>
            <p:nvPr/>
          </p:nvSpPr>
          <p:spPr>
            <a:xfrm>
              <a:off x="1143008" y="3714752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97" name="Ellipse 96"/>
            <p:cNvSpPr/>
            <p:nvPr/>
          </p:nvSpPr>
          <p:spPr>
            <a:xfrm>
              <a:off x="3214678" y="2857496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98" name="Ellipse 97"/>
            <p:cNvSpPr/>
            <p:nvPr/>
          </p:nvSpPr>
          <p:spPr>
            <a:xfrm>
              <a:off x="4214810" y="385762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99" name="Ellipse 98"/>
            <p:cNvSpPr/>
            <p:nvPr/>
          </p:nvSpPr>
          <p:spPr>
            <a:xfrm>
              <a:off x="4714876" y="242886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100" name="Ellipse 99"/>
            <p:cNvSpPr/>
            <p:nvPr/>
          </p:nvSpPr>
          <p:spPr>
            <a:xfrm>
              <a:off x="6858016" y="371475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101" name="Ellipse 100"/>
            <p:cNvSpPr/>
            <p:nvPr/>
          </p:nvSpPr>
          <p:spPr>
            <a:xfrm>
              <a:off x="6429388" y="192880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</p:grpSp>
      <p:grpSp>
        <p:nvGrpSpPr>
          <p:cNvPr id="102" name="Groupe 101"/>
          <p:cNvGrpSpPr/>
          <p:nvPr/>
        </p:nvGrpSpPr>
        <p:grpSpPr>
          <a:xfrm>
            <a:off x="-32" y="5762634"/>
            <a:ext cx="3286148" cy="1095366"/>
            <a:chOff x="-32" y="5762634"/>
            <a:chExt cx="3286148" cy="1095366"/>
          </a:xfrm>
        </p:grpSpPr>
        <p:pic>
          <p:nvPicPr>
            <p:cNvPr id="103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104" name="ZoneTexte 103"/>
            <p:cNvSpPr txBox="1"/>
            <p:nvPr/>
          </p:nvSpPr>
          <p:spPr>
            <a:xfrm>
              <a:off x="928662" y="6120490"/>
              <a:ext cx="235745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 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78" grpId="0"/>
      <p:bldP spid="9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7"/>
          <p:cNvGrpSpPr>
            <a:grpSpLocks noChangeAspect="1"/>
          </p:cNvGrpSpPr>
          <p:nvPr/>
        </p:nvGrpSpPr>
        <p:grpSpPr>
          <a:xfrm>
            <a:off x="1429300" y="2285993"/>
            <a:ext cx="5416568" cy="1501390"/>
            <a:chOff x="857224" y="2000240"/>
            <a:chExt cx="7216032" cy="2001852"/>
          </a:xfrm>
        </p:grpSpPr>
        <p:cxnSp>
          <p:nvCxnSpPr>
            <p:cNvPr id="65" name="Connecteur droit 64"/>
            <p:cNvCxnSpPr/>
            <p:nvPr/>
          </p:nvCxnSpPr>
          <p:spPr>
            <a:xfrm rot="5400000">
              <a:off x="7073124" y="3000372"/>
              <a:ext cx="199947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rot="10800000" flipV="1">
              <a:off x="857224" y="2000240"/>
              <a:ext cx="7215238" cy="2000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5857884" y="2643182"/>
              <a:ext cx="2214578" cy="13573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rot="5400000">
              <a:off x="4643438" y="2786058"/>
              <a:ext cx="1357322" cy="10715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 rot="10800000">
              <a:off x="3786182" y="3214686"/>
              <a:ext cx="1000132" cy="7858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>
              <a:off x="857224" y="4000504"/>
              <a:ext cx="72152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Ellipse 58"/>
          <p:cNvSpPr/>
          <p:nvPr/>
        </p:nvSpPr>
        <p:spPr>
          <a:xfrm>
            <a:off x="1143008" y="3714752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grpSp>
        <p:nvGrpSpPr>
          <p:cNvPr id="3" name="Groupe 40"/>
          <p:cNvGrpSpPr/>
          <p:nvPr/>
        </p:nvGrpSpPr>
        <p:grpSpPr>
          <a:xfrm>
            <a:off x="1499372" y="1571612"/>
            <a:ext cx="6144462" cy="3084770"/>
            <a:chOff x="1499372" y="1571612"/>
            <a:chExt cx="6144462" cy="3084770"/>
          </a:xfrm>
        </p:grpSpPr>
        <p:grpSp>
          <p:nvGrpSpPr>
            <p:cNvPr id="4" name="Groupe 35"/>
            <p:cNvGrpSpPr/>
            <p:nvPr/>
          </p:nvGrpSpPr>
          <p:grpSpPr>
            <a:xfrm>
              <a:off x="6857222" y="1571612"/>
              <a:ext cx="786612" cy="643736"/>
              <a:chOff x="284926" y="1571612"/>
              <a:chExt cx="786612" cy="643736"/>
            </a:xfrm>
          </p:grpSpPr>
          <p:cxnSp>
            <p:nvCxnSpPr>
              <p:cNvPr id="38" name="Connecteur droit avec flèche 37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ZoneTexte 38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5" name="Groupe 39"/>
            <p:cNvGrpSpPr/>
            <p:nvPr/>
          </p:nvGrpSpPr>
          <p:grpSpPr>
            <a:xfrm>
              <a:off x="5143504" y="1999446"/>
              <a:ext cx="786612" cy="643736"/>
              <a:chOff x="284926" y="1571612"/>
              <a:chExt cx="786612" cy="643736"/>
            </a:xfrm>
          </p:grpSpPr>
          <p:cxnSp>
            <p:nvCxnSpPr>
              <p:cNvPr id="42" name="Connecteur droit avec flèche 41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ZoneTexte 42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6" name="Groupe 44"/>
            <p:cNvGrpSpPr/>
            <p:nvPr/>
          </p:nvGrpSpPr>
          <p:grpSpPr>
            <a:xfrm>
              <a:off x="3642512" y="2428074"/>
              <a:ext cx="786612" cy="643736"/>
              <a:chOff x="284926" y="1571612"/>
              <a:chExt cx="786612" cy="643736"/>
            </a:xfrm>
          </p:grpSpPr>
          <p:cxnSp>
            <p:nvCxnSpPr>
              <p:cNvPr id="46" name="Connecteur droit avec flèche 45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ZoneTexte 46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7" name="Groupe 47"/>
            <p:cNvGrpSpPr/>
            <p:nvPr/>
          </p:nvGrpSpPr>
          <p:grpSpPr>
            <a:xfrm>
              <a:off x="1499372" y="2999578"/>
              <a:ext cx="786612" cy="643736"/>
              <a:chOff x="284926" y="1571612"/>
              <a:chExt cx="786612" cy="643736"/>
            </a:xfrm>
          </p:grpSpPr>
          <p:cxnSp>
            <p:nvCxnSpPr>
              <p:cNvPr id="49" name="Connecteur droit avec flèche 48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ZoneTexte 49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8" name="Groupe 50"/>
            <p:cNvGrpSpPr/>
            <p:nvPr/>
          </p:nvGrpSpPr>
          <p:grpSpPr>
            <a:xfrm>
              <a:off x="6857222" y="3928272"/>
              <a:ext cx="786612" cy="727316"/>
              <a:chOff x="284926" y="1570818"/>
              <a:chExt cx="786612" cy="727316"/>
            </a:xfrm>
          </p:grpSpPr>
          <p:cxnSp>
            <p:nvCxnSpPr>
              <p:cNvPr id="52" name="Connecteur droit avec flèche 51"/>
              <p:cNvCxnSpPr/>
              <p:nvPr/>
            </p:nvCxnSpPr>
            <p:spPr>
              <a:xfrm rot="16200000" flipV="1">
                <a:off x="-72264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/>
              <p:cNvSpPr txBox="1"/>
              <p:nvPr/>
            </p:nvSpPr>
            <p:spPr>
              <a:xfrm>
                <a:off x="285720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  <p:grpSp>
          <p:nvGrpSpPr>
            <p:cNvPr id="9" name="Groupe 54"/>
            <p:cNvGrpSpPr/>
            <p:nvPr/>
          </p:nvGrpSpPr>
          <p:grpSpPr>
            <a:xfrm>
              <a:off x="1499372" y="3929066"/>
              <a:ext cx="858050" cy="727316"/>
              <a:chOff x="355570" y="1570818"/>
              <a:chExt cx="858050" cy="727316"/>
            </a:xfrm>
          </p:grpSpPr>
          <p:cxnSp>
            <p:nvCxnSpPr>
              <p:cNvPr id="56" name="Connecteur droit avec flèche 55"/>
              <p:cNvCxnSpPr/>
              <p:nvPr/>
            </p:nvCxnSpPr>
            <p:spPr>
              <a:xfrm rot="16200000" flipV="1">
                <a:off x="-1620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ZoneTexte 56"/>
              <p:cNvSpPr txBox="1"/>
              <p:nvPr/>
            </p:nvSpPr>
            <p:spPr>
              <a:xfrm>
                <a:off x="427802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</p:grpSp>
      <p:sp>
        <p:nvSpPr>
          <p:cNvPr id="37" name="Ellipse 36"/>
          <p:cNvSpPr/>
          <p:nvPr/>
        </p:nvSpPr>
        <p:spPr>
          <a:xfrm>
            <a:off x="1142976" y="3714752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5" name="Groupe 74"/>
          <p:cNvGrpSpPr/>
          <p:nvPr/>
        </p:nvGrpSpPr>
        <p:grpSpPr>
          <a:xfrm>
            <a:off x="1500166" y="2928934"/>
            <a:ext cx="3214710" cy="2083844"/>
            <a:chOff x="1500166" y="2928934"/>
            <a:chExt cx="3214710" cy="2083844"/>
          </a:xfrm>
        </p:grpSpPr>
        <p:sp>
          <p:nvSpPr>
            <p:cNvPr id="44" name="ZoneTexte 43"/>
            <p:cNvSpPr txBox="1"/>
            <p:nvPr/>
          </p:nvSpPr>
          <p:spPr>
            <a:xfrm>
              <a:off x="1500166" y="2928934"/>
              <a:ext cx="78581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  <p:cxnSp>
          <p:nvCxnSpPr>
            <p:cNvPr id="41" name="Connecteur droit avec flèche 40"/>
            <p:cNvCxnSpPr/>
            <p:nvPr/>
          </p:nvCxnSpPr>
          <p:spPr>
            <a:xfrm rot="5400000">
              <a:off x="1179092" y="3321446"/>
              <a:ext cx="643736" cy="1588"/>
            </a:xfrm>
            <a:prstGeom prst="straightConnector1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ZoneTexte 72"/>
            <p:cNvSpPr txBox="1"/>
            <p:nvPr/>
          </p:nvSpPr>
          <p:spPr>
            <a:xfrm>
              <a:off x="3357554" y="4643446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CONNU</a:t>
              </a:r>
              <a:endParaRPr lang="fr-FR" sz="2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8" name="ZoneTexte 77"/>
          <p:cNvSpPr txBox="1"/>
          <p:nvPr/>
        </p:nvSpPr>
        <p:spPr>
          <a:xfrm>
            <a:off x="4929190" y="5457782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NŒUD 1 : OK</a:t>
            </a:r>
          </a:p>
        </p:txBody>
      </p:sp>
      <p:grpSp>
        <p:nvGrpSpPr>
          <p:cNvPr id="76" name="Groupe 75"/>
          <p:cNvGrpSpPr/>
          <p:nvPr/>
        </p:nvGrpSpPr>
        <p:grpSpPr>
          <a:xfrm>
            <a:off x="1643042" y="3214686"/>
            <a:ext cx="3071834" cy="3071834"/>
            <a:chOff x="1643042" y="3214686"/>
            <a:chExt cx="3071834" cy="3071834"/>
          </a:xfrm>
        </p:grpSpPr>
        <p:sp>
          <p:nvSpPr>
            <p:cNvPr id="71" name="ZoneTexte 70"/>
            <p:cNvSpPr txBox="1"/>
            <p:nvPr/>
          </p:nvSpPr>
          <p:spPr>
            <a:xfrm>
              <a:off x="3357554" y="5917188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INCONNU</a:t>
              </a:r>
            </a:p>
          </p:txBody>
        </p:sp>
        <p:cxnSp>
          <p:nvCxnSpPr>
            <p:cNvPr id="79" name="Connecteur droit 78"/>
            <p:cNvCxnSpPr/>
            <p:nvPr/>
          </p:nvCxnSpPr>
          <p:spPr>
            <a:xfrm flipV="1">
              <a:off x="1643042" y="3214686"/>
              <a:ext cx="1928826" cy="500066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Ellipse 85"/>
            <p:cNvSpPr/>
            <p:nvPr/>
          </p:nvSpPr>
          <p:spPr>
            <a:xfrm>
              <a:off x="2357422" y="3286124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80" name="Groupe 79"/>
          <p:cNvGrpSpPr/>
          <p:nvPr/>
        </p:nvGrpSpPr>
        <p:grpSpPr>
          <a:xfrm>
            <a:off x="1571604" y="3643314"/>
            <a:ext cx="3214710" cy="2226720"/>
            <a:chOff x="1571604" y="3643314"/>
            <a:chExt cx="3214710" cy="2226720"/>
          </a:xfrm>
        </p:grpSpPr>
        <p:sp>
          <p:nvSpPr>
            <p:cNvPr id="54" name="ZoneTexte 53"/>
            <p:cNvSpPr txBox="1"/>
            <p:nvPr/>
          </p:nvSpPr>
          <p:spPr>
            <a:xfrm>
              <a:off x="3357554" y="5500702"/>
              <a:ext cx="1428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INCONNU</a:t>
              </a:r>
              <a:endPara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2" name="Connecteur droit 81"/>
            <p:cNvCxnSpPr/>
            <p:nvPr/>
          </p:nvCxnSpPr>
          <p:spPr>
            <a:xfrm rot="10800000">
              <a:off x="1571604" y="3786190"/>
              <a:ext cx="2786082" cy="1588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Ellipse 88"/>
            <p:cNvSpPr/>
            <p:nvPr/>
          </p:nvSpPr>
          <p:spPr>
            <a:xfrm>
              <a:off x="2857488" y="3643314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74" name="Groupe 73"/>
          <p:cNvGrpSpPr/>
          <p:nvPr/>
        </p:nvGrpSpPr>
        <p:grpSpPr>
          <a:xfrm>
            <a:off x="1357290" y="3929861"/>
            <a:ext cx="3286148" cy="1499403"/>
            <a:chOff x="1357290" y="3929861"/>
            <a:chExt cx="3286148" cy="1499403"/>
          </a:xfrm>
        </p:grpSpPr>
        <p:sp>
          <p:nvSpPr>
            <p:cNvPr id="51" name="ZoneTexte 50"/>
            <p:cNvSpPr txBox="1"/>
            <p:nvPr/>
          </p:nvSpPr>
          <p:spPr>
            <a:xfrm>
              <a:off x="3357554" y="5059932"/>
              <a:ext cx="1285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CONNU</a:t>
              </a:r>
              <a:endParaRPr lang="fr-FR" sz="2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Ellipse 89"/>
            <p:cNvSpPr/>
            <p:nvPr/>
          </p:nvSpPr>
          <p:spPr>
            <a:xfrm>
              <a:off x="1357290" y="4143380"/>
              <a:ext cx="928694" cy="562630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  <p:cxnSp>
          <p:nvCxnSpPr>
            <p:cNvPr id="91" name="Connecteur droit 90"/>
            <p:cNvCxnSpPr/>
            <p:nvPr/>
          </p:nvCxnSpPr>
          <p:spPr>
            <a:xfrm rot="5400000" flipH="1" flipV="1">
              <a:off x="1142977" y="4286257"/>
              <a:ext cx="714379" cy="1588"/>
            </a:xfrm>
            <a:prstGeom prst="line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ZoneTexte 57"/>
          <p:cNvSpPr txBox="1"/>
          <p:nvPr/>
        </p:nvSpPr>
        <p:spPr>
          <a:xfrm>
            <a:off x="7143768" y="3000372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sz="2000" dirty="0" err="1">
                <a:latin typeface="Arial" pitchFamily="34" charset="0"/>
                <a:cs typeface="Arial" pitchFamily="34" charset="0"/>
              </a:rPr>
              <a:t>daN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857224" y="285728"/>
            <a:ext cx="82153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choisir un nœud avec deux efforts inconnus max</a:t>
            </a:r>
          </a:p>
        </p:txBody>
      </p:sp>
      <p:sp>
        <p:nvSpPr>
          <p:cNvPr id="72" name="Ellipse 71"/>
          <p:cNvSpPr/>
          <p:nvPr/>
        </p:nvSpPr>
        <p:spPr>
          <a:xfrm>
            <a:off x="214282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81" name="Rectangle à coins arrondis 80"/>
          <p:cNvSpPr/>
          <p:nvPr/>
        </p:nvSpPr>
        <p:spPr>
          <a:xfrm>
            <a:off x="4429124" y="285728"/>
            <a:ext cx="4357718" cy="5715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3" name="Groupe 40"/>
          <p:cNvGrpSpPr/>
          <p:nvPr/>
        </p:nvGrpSpPr>
        <p:grpSpPr>
          <a:xfrm>
            <a:off x="1143008" y="1928802"/>
            <a:ext cx="6072198" cy="2286016"/>
            <a:chOff x="1143008" y="1928802"/>
            <a:chExt cx="6072198" cy="2286016"/>
          </a:xfrm>
        </p:grpSpPr>
        <p:sp>
          <p:nvSpPr>
            <p:cNvPr id="84" name="Ellipse 83"/>
            <p:cNvSpPr/>
            <p:nvPr/>
          </p:nvSpPr>
          <p:spPr>
            <a:xfrm>
              <a:off x="1143008" y="3714752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85" name="Ellipse 84"/>
            <p:cNvSpPr/>
            <p:nvPr/>
          </p:nvSpPr>
          <p:spPr>
            <a:xfrm>
              <a:off x="3214678" y="2857496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87" name="Ellipse 86"/>
            <p:cNvSpPr/>
            <p:nvPr/>
          </p:nvSpPr>
          <p:spPr>
            <a:xfrm>
              <a:off x="4214810" y="385762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88" name="Ellipse 87"/>
            <p:cNvSpPr/>
            <p:nvPr/>
          </p:nvSpPr>
          <p:spPr>
            <a:xfrm>
              <a:off x="4714876" y="242886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92" name="Ellipse 91"/>
            <p:cNvSpPr/>
            <p:nvPr/>
          </p:nvSpPr>
          <p:spPr>
            <a:xfrm>
              <a:off x="6858016" y="371475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93" name="Ellipse 92"/>
            <p:cNvSpPr/>
            <p:nvPr/>
          </p:nvSpPr>
          <p:spPr>
            <a:xfrm>
              <a:off x="6429388" y="192880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-32" y="5762634"/>
            <a:ext cx="3286148" cy="1095366"/>
            <a:chOff x="-32" y="5762634"/>
            <a:chExt cx="3286148" cy="1095366"/>
          </a:xfrm>
        </p:grpSpPr>
        <p:pic>
          <p:nvPicPr>
            <p:cNvPr id="95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96" name="ZoneTexte 95"/>
            <p:cNvSpPr txBox="1"/>
            <p:nvPr/>
          </p:nvSpPr>
          <p:spPr>
            <a:xfrm>
              <a:off x="928662" y="6120490"/>
              <a:ext cx="235745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 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78" grpId="0"/>
      <p:bldP spid="8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654591"/>
            <a:ext cx="6072230" cy="2071702"/>
            <a:chOff x="1571604" y="1928802"/>
            <a:chExt cx="6072230" cy="2071702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60" name="Ellipse 59"/>
            <p:cNvSpPr/>
            <p:nvPr/>
          </p:nvSpPr>
          <p:spPr>
            <a:xfrm>
              <a:off x="4857752" y="3643314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61" name="Ellipse 60"/>
            <p:cNvSpPr/>
            <p:nvPr/>
          </p:nvSpPr>
          <p:spPr>
            <a:xfrm>
              <a:off x="7286644" y="3571876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62" name="Ellipse 61"/>
            <p:cNvSpPr/>
            <p:nvPr/>
          </p:nvSpPr>
          <p:spPr>
            <a:xfrm>
              <a:off x="6858016" y="192880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  <p:sp>
          <p:nvSpPr>
            <p:cNvPr id="63" name="Ellipse 62"/>
            <p:cNvSpPr/>
            <p:nvPr/>
          </p:nvSpPr>
          <p:spPr>
            <a:xfrm>
              <a:off x="5214942" y="2357430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64" name="Ellipse 63"/>
            <p:cNvSpPr/>
            <p:nvPr/>
          </p:nvSpPr>
          <p:spPr>
            <a:xfrm>
              <a:off x="3643306" y="278605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2285984" y="4334540"/>
            <a:ext cx="46434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on va traiter le nœud 1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0" y="4357694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c’est à dire : additionner les forces qui s’y appliquent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48" grpId="0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/>
          <p:cNvSpPr txBox="1"/>
          <p:nvPr/>
        </p:nvSpPr>
        <p:spPr>
          <a:xfrm>
            <a:off x="71470" y="4405978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comme le nœud est à l’équilibre (= il ne bouge pas)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0" y="4429132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les forces doivent se neutraliser </a:t>
            </a:r>
          </a:p>
        </p:txBody>
      </p:sp>
      <p:grpSp>
        <p:nvGrpSpPr>
          <p:cNvPr id="45" name="Groupe 44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51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54" name="ZoneTexte 53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cliquer pour passer à la suite</a:t>
              </a:r>
            </a:p>
          </p:txBody>
        </p:sp>
      </p:grpSp>
      <p:sp>
        <p:nvSpPr>
          <p:cNvPr id="55" name="Ellipse 54"/>
          <p:cNvSpPr/>
          <p:nvPr/>
        </p:nvSpPr>
        <p:spPr>
          <a:xfrm>
            <a:off x="71406" y="2369103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58" name="Ellipse 57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71" name="Ellipse 70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72" name="Ellipse 71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73" name="Ellipse 72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74" name="Ellipse 73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0" y="504892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ça doit être le cas pour chacun des nœuds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4" grpId="0" animBg="1"/>
      <p:bldP spid="48" grpId="0" animBg="1"/>
      <p:bldP spid="4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428596" y="4334540"/>
            <a:ext cx="850112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puis on tourne dans le sens trigo, </a:t>
            </a:r>
          </a:p>
        </p:txBody>
      </p:sp>
      <p:sp>
        <p:nvSpPr>
          <p:cNvPr id="51" name="Flèche en arc 50"/>
          <p:cNvSpPr/>
          <p:nvPr/>
        </p:nvSpPr>
        <p:spPr>
          <a:xfrm rot="10800000" flipH="1">
            <a:off x="3786182" y="3429000"/>
            <a:ext cx="857256" cy="844166"/>
          </a:xfrm>
          <a:prstGeom prst="circularArrow">
            <a:avLst>
              <a:gd name="adj1" fmla="val 2256"/>
              <a:gd name="adj2" fmla="val 955276"/>
              <a:gd name="adj3" fmla="val 20328693"/>
              <a:gd name="adj4" fmla="val 4914868"/>
              <a:gd name="adj5" fmla="val 77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5" name="ZoneTexte 84"/>
          <p:cNvSpPr txBox="1"/>
          <p:nvPr/>
        </p:nvSpPr>
        <p:spPr>
          <a:xfrm>
            <a:off x="0" y="4357694"/>
            <a:ext cx="90011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on commence par les forces connues</a:t>
            </a:r>
          </a:p>
        </p:txBody>
      </p:sp>
      <p:sp>
        <p:nvSpPr>
          <p:cNvPr id="86" name="Ellipse 85"/>
          <p:cNvSpPr/>
          <p:nvPr/>
        </p:nvSpPr>
        <p:spPr>
          <a:xfrm>
            <a:off x="71406" y="2369103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87" name="Ellipse 86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88" name="Ellipse 87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89" name="Ellipse 88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90" name="Ellipse 89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91" name="Ellipse 90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4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1" grpId="0" animBg="1"/>
      <p:bldP spid="51" grpId="1" animBg="1"/>
      <p:bldP spid="8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Ellipse 85"/>
          <p:cNvSpPr/>
          <p:nvPr/>
        </p:nvSpPr>
        <p:spPr>
          <a:xfrm>
            <a:off x="71406" y="2369103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87" name="Ellipse 86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88" name="Ellipse 87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89" name="Ellipse 88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90" name="Ellipse 89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91" name="Ellipse 90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</p:cSld>
  <p:clrMapOvr>
    <a:masterClrMapping/>
  </p:clrMapOvr>
  <p:transition advClick="0" advTm="3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Multiplier 47"/>
          <p:cNvSpPr/>
          <p:nvPr/>
        </p:nvSpPr>
        <p:spPr>
          <a:xfrm>
            <a:off x="2571736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5" name="Connecteur droit 84"/>
          <p:cNvCxnSpPr/>
          <p:nvPr/>
        </p:nvCxnSpPr>
        <p:spPr>
          <a:xfrm rot="5400000">
            <a:off x="-1250991" y="2392355"/>
            <a:ext cx="3357586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e 70"/>
          <p:cNvGrpSpPr/>
          <p:nvPr/>
        </p:nvGrpSpPr>
        <p:grpSpPr>
          <a:xfrm>
            <a:off x="428596" y="1570818"/>
            <a:ext cx="785818" cy="786612"/>
            <a:chOff x="428596" y="1570818"/>
            <a:chExt cx="785818" cy="786612"/>
          </a:xfrm>
        </p:grpSpPr>
        <p:sp>
          <p:nvSpPr>
            <p:cNvPr id="86" name="ZoneTexte 85"/>
            <p:cNvSpPr txBox="1"/>
            <p:nvPr/>
          </p:nvSpPr>
          <p:spPr>
            <a:xfrm>
              <a:off x="428596" y="1570818"/>
              <a:ext cx="78581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  <p:cxnSp>
          <p:nvCxnSpPr>
            <p:cNvPr id="76" name="Connecteur droit avec flèche 75"/>
            <p:cNvCxnSpPr/>
            <p:nvPr/>
          </p:nvCxnSpPr>
          <p:spPr>
            <a:xfrm rot="5400000">
              <a:off x="107522" y="2034768"/>
              <a:ext cx="643736" cy="1588"/>
            </a:xfrm>
            <a:prstGeom prst="straightConnector1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Ellipse 87"/>
          <p:cNvSpPr/>
          <p:nvPr/>
        </p:nvSpPr>
        <p:spPr>
          <a:xfrm>
            <a:off x="6143636" y="1214422"/>
            <a:ext cx="2571736" cy="1285884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3" name="Groupe 72"/>
          <p:cNvGrpSpPr/>
          <p:nvPr/>
        </p:nvGrpSpPr>
        <p:grpSpPr>
          <a:xfrm>
            <a:off x="3071802" y="5500702"/>
            <a:ext cx="2214578" cy="787406"/>
            <a:chOff x="3786182" y="5000636"/>
            <a:chExt cx="2214578" cy="787406"/>
          </a:xfrm>
        </p:grpSpPr>
        <p:cxnSp>
          <p:nvCxnSpPr>
            <p:cNvPr id="93" name="Connecteur droit 92"/>
            <p:cNvCxnSpPr/>
            <p:nvPr/>
          </p:nvCxnSpPr>
          <p:spPr>
            <a:xfrm>
              <a:off x="3786182" y="5000636"/>
              <a:ext cx="285752" cy="158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>
              <a:off x="3786182" y="5786454"/>
              <a:ext cx="285752" cy="158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e 71"/>
            <p:cNvGrpSpPr/>
            <p:nvPr/>
          </p:nvGrpSpPr>
          <p:grpSpPr>
            <a:xfrm>
              <a:off x="3929058" y="5001430"/>
              <a:ext cx="2071702" cy="785024"/>
              <a:chOff x="3929058" y="5001430"/>
              <a:chExt cx="2071702" cy="785024"/>
            </a:xfrm>
          </p:grpSpPr>
          <p:cxnSp>
            <p:nvCxnSpPr>
              <p:cNvPr id="95" name="Connecteur droit 94"/>
              <p:cNvCxnSpPr/>
              <p:nvPr/>
            </p:nvCxnSpPr>
            <p:spPr>
              <a:xfrm rot="5400000" flipH="1" flipV="1">
                <a:off x="3536943" y="5393545"/>
                <a:ext cx="785024" cy="794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ZoneTexte 95"/>
              <p:cNvSpPr txBox="1"/>
              <p:nvPr/>
            </p:nvSpPr>
            <p:spPr>
              <a:xfrm>
                <a:off x="4071934" y="5202808"/>
                <a:ext cx="19288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 cm : 100 </a:t>
                </a:r>
                <a:r>
                  <a:rPr lang="fr-FR" dirty="0" err="1">
                    <a:latin typeface="Arial" pitchFamily="34" charset="0"/>
                    <a:cs typeface="Arial" pitchFamily="34" charset="0"/>
                  </a:rPr>
                  <a:t>daN</a:t>
                </a:r>
                <a:r>
                  <a:rPr lang="fr-FR" dirty="0">
                    <a:latin typeface="Arial" pitchFamily="34" charset="0"/>
                    <a:cs typeface="Arial" pitchFamily="34" charset="0"/>
                  </a:rPr>
                  <a:t> </a:t>
                </a:r>
              </a:p>
            </p:txBody>
          </p:sp>
        </p:grpSp>
      </p:grpSp>
      <p:grpSp>
        <p:nvGrpSpPr>
          <p:cNvPr id="60" name="Groupe 59"/>
          <p:cNvGrpSpPr/>
          <p:nvPr/>
        </p:nvGrpSpPr>
        <p:grpSpPr>
          <a:xfrm>
            <a:off x="433306" y="4857760"/>
            <a:ext cx="2495620" cy="714380"/>
            <a:chOff x="433306" y="4857760"/>
            <a:chExt cx="2495620" cy="714380"/>
          </a:xfrm>
        </p:grpSpPr>
        <p:sp>
          <p:nvSpPr>
            <p:cNvPr id="51" name="ZoneTexte 50"/>
            <p:cNvSpPr txBox="1"/>
            <p:nvPr/>
          </p:nvSpPr>
          <p:spPr>
            <a:xfrm>
              <a:off x="433306" y="4857760"/>
              <a:ext cx="2495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POINT DE  DEPART</a:t>
              </a: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790496" y="5202808"/>
              <a:ext cx="17859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n’importe où</a:t>
              </a:r>
            </a:p>
          </p:txBody>
        </p:sp>
      </p:grpSp>
      <p:cxnSp>
        <p:nvCxnSpPr>
          <p:cNvPr id="77" name="Connecteur droit 76"/>
          <p:cNvCxnSpPr/>
          <p:nvPr/>
        </p:nvCxnSpPr>
        <p:spPr>
          <a:xfrm rot="5400000">
            <a:off x="1035025" y="5535627"/>
            <a:ext cx="3357586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e 82"/>
          <p:cNvGrpSpPr/>
          <p:nvPr/>
        </p:nvGrpSpPr>
        <p:grpSpPr>
          <a:xfrm>
            <a:off x="2642050" y="5572140"/>
            <a:ext cx="144000" cy="786942"/>
            <a:chOff x="6786578" y="5072074"/>
            <a:chExt cx="144000" cy="786942"/>
          </a:xfrm>
        </p:grpSpPr>
        <p:sp>
          <p:nvSpPr>
            <p:cNvPr id="55" name="Ellipse 54"/>
            <p:cNvSpPr/>
            <p:nvPr/>
          </p:nvSpPr>
          <p:spPr>
            <a:xfrm>
              <a:off x="6786578" y="5715016"/>
              <a:ext cx="144000" cy="144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0" name="Groupe 79"/>
            <p:cNvGrpSpPr/>
            <p:nvPr/>
          </p:nvGrpSpPr>
          <p:grpSpPr>
            <a:xfrm>
              <a:off x="6854840" y="5072074"/>
              <a:ext cx="3176" cy="720000"/>
              <a:chOff x="3427404" y="5072074"/>
              <a:chExt cx="3176" cy="720000"/>
            </a:xfrm>
          </p:grpSpPr>
          <p:cxnSp>
            <p:nvCxnSpPr>
              <p:cNvPr id="81" name="Connecteur droit 80"/>
              <p:cNvCxnSpPr/>
              <p:nvPr/>
            </p:nvCxnSpPr>
            <p:spPr>
              <a:xfrm rot="5400000">
                <a:off x="3069786" y="5431280"/>
                <a:ext cx="720000" cy="1588"/>
              </a:xfrm>
              <a:prstGeom prst="line">
                <a:avLst/>
              </a:prstGeom>
              <a:ln w="38100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Connecteur droit 81"/>
              <p:cNvCxnSpPr/>
              <p:nvPr/>
            </p:nvCxnSpPr>
            <p:spPr>
              <a:xfrm rot="5400000">
                <a:off x="3282512" y="5424866"/>
                <a:ext cx="291372" cy="1588"/>
              </a:xfrm>
              <a:prstGeom prst="line">
                <a:avLst/>
              </a:prstGeom>
              <a:ln w="38100"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Groupe 83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87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89" name="ZoneTexte 88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/>
              <a:endParaRPr lang="fr-FR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0" name="Ellipse 89"/>
          <p:cNvSpPr/>
          <p:nvPr/>
        </p:nvSpPr>
        <p:spPr>
          <a:xfrm>
            <a:off x="71406" y="2369103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7" name="Ellipse 96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99" name="Ellipse 98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0" name="Ellipse 99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1" name="Ellipse 100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2" name="Ellipse 101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2"/>
          <p:cNvGrpSpPr/>
          <p:nvPr/>
        </p:nvGrpSpPr>
        <p:grpSpPr>
          <a:xfrm>
            <a:off x="357158" y="2581413"/>
            <a:ext cx="928694" cy="838713"/>
            <a:chOff x="357158" y="2581413"/>
            <a:chExt cx="928694" cy="838713"/>
          </a:xfrm>
        </p:grpSpPr>
        <p:sp>
          <p:nvSpPr>
            <p:cNvPr id="44" name="Ellipse 43"/>
            <p:cNvSpPr/>
            <p:nvPr/>
          </p:nvSpPr>
          <p:spPr>
            <a:xfrm>
              <a:off x="357158" y="2857496"/>
              <a:ext cx="928694" cy="562630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  <p:cxnSp>
          <p:nvCxnSpPr>
            <p:cNvPr id="45" name="Connecteur droit 44"/>
            <p:cNvCxnSpPr/>
            <p:nvPr/>
          </p:nvCxnSpPr>
          <p:spPr>
            <a:xfrm rot="5400000" flipH="1" flipV="1">
              <a:off x="71407" y="2937809"/>
              <a:ext cx="714379" cy="1588"/>
            </a:xfrm>
            <a:prstGeom prst="line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e 101"/>
          <p:cNvGrpSpPr/>
          <p:nvPr/>
        </p:nvGrpSpPr>
        <p:grpSpPr>
          <a:xfrm>
            <a:off x="3071802" y="4136172"/>
            <a:ext cx="2143140" cy="2146316"/>
            <a:chOff x="3786182" y="3641726"/>
            <a:chExt cx="2143140" cy="2146316"/>
          </a:xfrm>
        </p:grpSpPr>
        <p:cxnSp>
          <p:nvCxnSpPr>
            <p:cNvPr id="76" name="Connecteur droit 75"/>
            <p:cNvCxnSpPr/>
            <p:nvPr/>
          </p:nvCxnSpPr>
          <p:spPr>
            <a:xfrm rot="5400000" flipH="1" flipV="1">
              <a:off x="2858282" y="4714884"/>
              <a:ext cx="2143140" cy="158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Groupe 100"/>
            <p:cNvGrpSpPr/>
            <p:nvPr/>
          </p:nvGrpSpPr>
          <p:grpSpPr>
            <a:xfrm>
              <a:off x="3786182" y="3641726"/>
              <a:ext cx="2143140" cy="2146316"/>
              <a:chOff x="3786182" y="3641726"/>
              <a:chExt cx="2143140" cy="2146316"/>
            </a:xfrm>
          </p:grpSpPr>
          <p:cxnSp>
            <p:nvCxnSpPr>
              <p:cNvPr id="58" name="Connecteur droit 57"/>
              <p:cNvCxnSpPr/>
              <p:nvPr/>
            </p:nvCxnSpPr>
            <p:spPr>
              <a:xfrm>
                <a:off x="3786182" y="3641726"/>
                <a:ext cx="285752" cy="158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necteur droit 73"/>
              <p:cNvCxnSpPr/>
              <p:nvPr/>
            </p:nvCxnSpPr>
            <p:spPr>
              <a:xfrm>
                <a:off x="3786182" y="5786454"/>
                <a:ext cx="285752" cy="158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ZoneTexte 76"/>
              <p:cNvSpPr txBox="1"/>
              <p:nvPr/>
            </p:nvSpPr>
            <p:spPr>
              <a:xfrm>
                <a:off x="4071934" y="4559866"/>
                <a:ext cx="18573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6 cm : 300 </a:t>
                </a:r>
                <a:r>
                  <a:rPr lang="fr-FR" dirty="0" err="1">
                    <a:latin typeface="Arial" pitchFamily="34" charset="0"/>
                    <a:cs typeface="Arial" pitchFamily="34" charset="0"/>
                  </a:rPr>
                  <a:t>daN</a:t>
                </a:r>
                <a:r>
                  <a:rPr lang="fr-FR" dirty="0">
                    <a:latin typeface="Arial" pitchFamily="34" charset="0"/>
                    <a:cs typeface="Arial" pitchFamily="34" charset="0"/>
                  </a:rPr>
                  <a:t> </a:t>
                </a:r>
              </a:p>
            </p:txBody>
          </p:sp>
        </p:grpSp>
      </p:grpSp>
      <p:sp>
        <p:nvSpPr>
          <p:cNvPr id="80" name="Ellipse 79"/>
          <p:cNvSpPr/>
          <p:nvPr/>
        </p:nvSpPr>
        <p:spPr>
          <a:xfrm>
            <a:off x="2642050" y="399488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Ellipse 80"/>
          <p:cNvSpPr/>
          <p:nvPr/>
        </p:nvSpPr>
        <p:spPr>
          <a:xfrm>
            <a:off x="2643174" y="613802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86" name="Multiplier 85"/>
          <p:cNvSpPr/>
          <p:nvPr/>
        </p:nvSpPr>
        <p:spPr>
          <a:xfrm>
            <a:off x="2571736" y="542364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1" name="Connecteur droit 70"/>
          <p:cNvCxnSpPr/>
          <p:nvPr/>
        </p:nvCxnSpPr>
        <p:spPr>
          <a:xfrm rot="5400000">
            <a:off x="-1250991" y="2392355"/>
            <a:ext cx="3357586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e 72"/>
          <p:cNvGrpSpPr/>
          <p:nvPr/>
        </p:nvGrpSpPr>
        <p:grpSpPr>
          <a:xfrm>
            <a:off x="2714612" y="5566520"/>
            <a:ext cx="3176" cy="720000"/>
            <a:chOff x="3427404" y="5072074"/>
            <a:chExt cx="3176" cy="720000"/>
          </a:xfrm>
        </p:grpSpPr>
        <p:cxnSp>
          <p:nvCxnSpPr>
            <p:cNvPr id="79" name="Connecteur droit 78"/>
            <p:cNvCxnSpPr/>
            <p:nvPr/>
          </p:nvCxnSpPr>
          <p:spPr>
            <a:xfrm rot="5400000">
              <a:off x="3069786" y="5431280"/>
              <a:ext cx="720000" cy="1588"/>
            </a:xfrm>
            <a:prstGeom prst="line">
              <a:avLst/>
            </a:prstGeom>
            <a:ln w="381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 rot="5400000">
              <a:off x="3282512" y="542486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Ellipse 99"/>
          <p:cNvSpPr/>
          <p:nvPr/>
        </p:nvSpPr>
        <p:spPr>
          <a:xfrm>
            <a:off x="6143636" y="1214422"/>
            <a:ext cx="2571736" cy="1285884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4" name="Groupe 103"/>
          <p:cNvGrpSpPr/>
          <p:nvPr/>
        </p:nvGrpSpPr>
        <p:grpSpPr>
          <a:xfrm>
            <a:off x="2712228" y="4066322"/>
            <a:ext cx="2384" cy="2142346"/>
            <a:chOff x="1500168" y="3572670"/>
            <a:chExt cx="2384" cy="2142346"/>
          </a:xfrm>
        </p:grpSpPr>
        <p:cxnSp>
          <p:nvCxnSpPr>
            <p:cNvPr id="105" name="Connecteur droit 104"/>
            <p:cNvCxnSpPr/>
            <p:nvPr/>
          </p:nvCxnSpPr>
          <p:spPr>
            <a:xfrm rot="16200000" flipV="1">
              <a:off x="430981" y="4643445"/>
              <a:ext cx="2142346" cy="796"/>
            </a:xfrm>
            <a:prstGeom prst="line">
              <a:avLst/>
            </a:prstGeom>
            <a:ln w="381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 rot="16200000">
              <a:off x="1355276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7" name="Connecteur droit 106"/>
          <p:cNvCxnSpPr/>
          <p:nvPr/>
        </p:nvCxnSpPr>
        <p:spPr>
          <a:xfrm rot="5400000">
            <a:off x="1036613" y="5249875"/>
            <a:ext cx="3357586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e 107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110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111" name="ZoneTexte 110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/>
              <a:endParaRPr lang="fr-FR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2" name="Ellipse 111"/>
          <p:cNvSpPr/>
          <p:nvPr/>
        </p:nvSpPr>
        <p:spPr>
          <a:xfrm>
            <a:off x="71406" y="2369103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13" name="Ellipse 112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14" name="Ellipse 113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15" name="Ellipse 114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16" name="Ellipse 115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17" name="Ellipse 116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grpSp>
        <p:nvGrpSpPr>
          <p:cNvPr id="83" name="Groupe 82"/>
          <p:cNvGrpSpPr/>
          <p:nvPr/>
        </p:nvGrpSpPr>
        <p:grpSpPr>
          <a:xfrm>
            <a:off x="2642050" y="3994884"/>
            <a:ext cx="144000" cy="2287140"/>
            <a:chOff x="2643174" y="3500438"/>
            <a:chExt cx="144000" cy="2287140"/>
          </a:xfrm>
        </p:grpSpPr>
        <p:grpSp>
          <p:nvGrpSpPr>
            <p:cNvPr id="85" name="Groupe 84"/>
            <p:cNvGrpSpPr/>
            <p:nvPr/>
          </p:nvGrpSpPr>
          <p:grpSpPr>
            <a:xfrm>
              <a:off x="2714612" y="3572670"/>
              <a:ext cx="1588" cy="2142346"/>
              <a:chOff x="1500168" y="3572670"/>
              <a:chExt cx="1588" cy="2142346"/>
            </a:xfrm>
          </p:grpSpPr>
          <p:cxnSp>
            <p:nvCxnSpPr>
              <p:cNvPr id="78" name="Connecteur droit 77"/>
              <p:cNvCxnSpPr/>
              <p:nvPr/>
            </p:nvCxnSpPr>
            <p:spPr>
              <a:xfrm rot="16200000" flipV="1">
                <a:off x="429393" y="4643445"/>
                <a:ext cx="2142346" cy="796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Connecteur droit 88"/>
              <p:cNvCxnSpPr/>
              <p:nvPr/>
            </p:nvCxnSpPr>
            <p:spPr>
              <a:xfrm rot="16200000">
                <a:off x="1355276" y="4502586"/>
                <a:ext cx="291372" cy="1588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Ellipse 63"/>
            <p:cNvSpPr/>
            <p:nvPr/>
          </p:nvSpPr>
          <p:spPr>
            <a:xfrm>
              <a:off x="2643174" y="5643578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lt1"/>
                </a:solidFill>
              </a:endParaRPr>
            </a:p>
          </p:txBody>
        </p:sp>
        <p:sp>
          <p:nvSpPr>
            <p:cNvPr id="72" name="Ellipse 71"/>
            <p:cNvSpPr/>
            <p:nvPr/>
          </p:nvSpPr>
          <p:spPr>
            <a:xfrm>
              <a:off x="2643174" y="3500438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0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6" name="Groupe 125"/>
          <p:cNvGrpSpPr/>
          <p:nvPr/>
        </p:nvGrpSpPr>
        <p:grpSpPr>
          <a:xfrm>
            <a:off x="376288" y="2214554"/>
            <a:ext cx="2909829" cy="428628"/>
            <a:chOff x="376288" y="2214554"/>
            <a:chExt cx="2909829" cy="428628"/>
          </a:xfrm>
        </p:grpSpPr>
        <p:cxnSp>
          <p:nvCxnSpPr>
            <p:cNvPr id="77" name="Connecteur droit 76"/>
            <p:cNvCxnSpPr/>
            <p:nvPr/>
          </p:nvCxnSpPr>
          <p:spPr>
            <a:xfrm rot="10800000">
              <a:off x="376288" y="2421412"/>
              <a:ext cx="2909829" cy="17918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Ellipse 78"/>
            <p:cNvSpPr/>
            <p:nvPr/>
          </p:nvSpPr>
          <p:spPr>
            <a:xfrm>
              <a:off x="1785918" y="2214554"/>
              <a:ext cx="428628" cy="428628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91" name="Groupe 90"/>
          <p:cNvGrpSpPr/>
          <p:nvPr/>
        </p:nvGrpSpPr>
        <p:grpSpPr>
          <a:xfrm>
            <a:off x="1142976" y="3423380"/>
            <a:ext cx="3500462" cy="369332"/>
            <a:chOff x="1857356" y="2928934"/>
            <a:chExt cx="3500462" cy="369332"/>
          </a:xfrm>
        </p:grpSpPr>
        <p:cxnSp>
          <p:nvCxnSpPr>
            <p:cNvPr id="71" name="Connecteur droit 70"/>
            <p:cNvCxnSpPr/>
            <p:nvPr/>
          </p:nvCxnSpPr>
          <p:spPr>
            <a:xfrm>
              <a:off x="1857356" y="3286124"/>
              <a:ext cx="3500462" cy="158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ZoneTexte 71"/>
            <p:cNvSpPr txBox="1"/>
            <p:nvPr/>
          </p:nvSpPr>
          <p:spPr>
            <a:xfrm>
              <a:off x="3286116" y="2928934"/>
              <a:ext cx="500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cxnSp>
        <p:nvCxnSpPr>
          <p:cNvPr id="128" name="Connecteur droit 127"/>
          <p:cNvCxnSpPr/>
          <p:nvPr/>
        </p:nvCxnSpPr>
        <p:spPr>
          <a:xfrm rot="10800000">
            <a:off x="71406" y="4070353"/>
            <a:ext cx="2643206" cy="1588"/>
          </a:xfrm>
          <a:prstGeom prst="line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cteur droit 128"/>
          <p:cNvCxnSpPr/>
          <p:nvPr/>
        </p:nvCxnSpPr>
        <p:spPr>
          <a:xfrm rot="10800000">
            <a:off x="2714613" y="4070353"/>
            <a:ext cx="3286148" cy="1588"/>
          </a:xfrm>
          <a:prstGeom prst="line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Ellipse 57"/>
          <p:cNvSpPr/>
          <p:nvPr/>
        </p:nvSpPr>
        <p:spPr>
          <a:xfrm>
            <a:off x="2643174" y="399488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/>
          <p:cNvSpPr/>
          <p:nvPr/>
        </p:nvSpPr>
        <p:spPr>
          <a:xfrm>
            <a:off x="2644298" y="613802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74" name="Groupe 73"/>
          <p:cNvGrpSpPr/>
          <p:nvPr/>
        </p:nvGrpSpPr>
        <p:grpSpPr>
          <a:xfrm>
            <a:off x="2714612" y="4072736"/>
            <a:ext cx="2384" cy="2142346"/>
            <a:chOff x="1500168" y="3572670"/>
            <a:chExt cx="2384" cy="2142346"/>
          </a:xfrm>
        </p:grpSpPr>
        <p:cxnSp>
          <p:nvCxnSpPr>
            <p:cNvPr id="76" name="Connecteur droit 75"/>
            <p:cNvCxnSpPr/>
            <p:nvPr/>
          </p:nvCxnSpPr>
          <p:spPr>
            <a:xfrm rot="16200000" flipV="1">
              <a:off x="430981" y="4643445"/>
              <a:ext cx="2142346" cy="796"/>
            </a:xfrm>
            <a:prstGeom prst="line">
              <a:avLst/>
            </a:prstGeom>
            <a:ln w="381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 rot="16200000">
              <a:off x="1355276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Multiplier 79"/>
          <p:cNvSpPr/>
          <p:nvPr/>
        </p:nvSpPr>
        <p:spPr>
          <a:xfrm>
            <a:off x="2571736" y="542364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2" name="Groupe 81"/>
          <p:cNvGrpSpPr/>
          <p:nvPr/>
        </p:nvGrpSpPr>
        <p:grpSpPr>
          <a:xfrm>
            <a:off x="2714612" y="5566520"/>
            <a:ext cx="3176" cy="720000"/>
            <a:chOff x="3427404" y="5072074"/>
            <a:chExt cx="3176" cy="720000"/>
          </a:xfrm>
        </p:grpSpPr>
        <p:cxnSp>
          <p:nvCxnSpPr>
            <p:cNvPr id="83" name="Connecteur droit 82"/>
            <p:cNvCxnSpPr/>
            <p:nvPr/>
          </p:nvCxnSpPr>
          <p:spPr>
            <a:xfrm rot="5400000">
              <a:off x="3069786" y="5431280"/>
              <a:ext cx="720000" cy="1588"/>
            </a:xfrm>
            <a:prstGeom prst="line">
              <a:avLst/>
            </a:prstGeom>
            <a:ln w="381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 rot="5400000">
              <a:off x="3282512" y="542486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Connecteur droit 85"/>
          <p:cNvCxnSpPr/>
          <p:nvPr/>
        </p:nvCxnSpPr>
        <p:spPr>
          <a:xfrm rot="10800000">
            <a:off x="0" y="2428868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Ellipse 89"/>
          <p:cNvSpPr/>
          <p:nvPr/>
        </p:nvSpPr>
        <p:spPr>
          <a:xfrm>
            <a:off x="1714480" y="2214554"/>
            <a:ext cx="571504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2" name="Connecteur droit 91"/>
          <p:cNvCxnSpPr/>
          <p:nvPr/>
        </p:nvCxnSpPr>
        <p:spPr>
          <a:xfrm rot="10800000">
            <a:off x="-571536" y="4071939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e 92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94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95" name="ZoneTexte 94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/>
              <a:endParaRPr lang="fr-FR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6" name="ZoneTexte 95"/>
          <p:cNvSpPr txBox="1"/>
          <p:nvPr/>
        </p:nvSpPr>
        <p:spPr>
          <a:xfrm>
            <a:off x="4286248" y="5211561"/>
            <a:ext cx="378621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POUR L’INSTANT, ON NE PEUT PAS DESSINER AUTRE CHOSE</a:t>
            </a:r>
          </a:p>
        </p:txBody>
      </p:sp>
      <p:sp>
        <p:nvSpPr>
          <p:cNvPr id="97" name="Ellipse 96"/>
          <p:cNvSpPr/>
          <p:nvPr/>
        </p:nvSpPr>
        <p:spPr>
          <a:xfrm>
            <a:off x="71406" y="2369103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8" name="Ellipse 97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99" name="Ellipse 98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0" name="Ellipse 99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1" name="Ellipse 100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2" name="Ellipse 101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Multiplier 50"/>
          <p:cNvSpPr/>
          <p:nvPr/>
        </p:nvSpPr>
        <p:spPr>
          <a:xfrm>
            <a:off x="4000496" y="5366579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89"/>
          <p:cNvGrpSpPr/>
          <p:nvPr/>
        </p:nvGrpSpPr>
        <p:grpSpPr>
          <a:xfrm>
            <a:off x="376290" y="1857364"/>
            <a:ext cx="2124009" cy="564048"/>
            <a:chOff x="376290" y="1857364"/>
            <a:chExt cx="2124009" cy="564048"/>
          </a:xfrm>
        </p:grpSpPr>
        <p:cxnSp>
          <p:nvCxnSpPr>
            <p:cNvPr id="77" name="Connecteur droit 76"/>
            <p:cNvCxnSpPr/>
            <p:nvPr/>
          </p:nvCxnSpPr>
          <p:spPr>
            <a:xfrm rot="10800000" flipV="1">
              <a:off x="376290" y="1857364"/>
              <a:ext cx="2124009" cy="564048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Ellipse 84"/>
            <p:cNvSpPr/>
            <p:nvPr/>
          </p:nvSpPr>
          <p:spPr>
            <a:xfrm>
              <a:off x="1285852" y="1928802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sp>
        <p:nvSpPr>
          <p:cNvPr id="93" name="Ellipse 92"/>
          <p:cNvSpPr/>
          <p:nvPr/>
        </p:nvSpPr>
        <p:spPr>
          <a:xfrm>
            <a:off x="2632494" y="400050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Ellipse 93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1" name="Groupe 94"/>
          <p:cNvGrpSpPr/>
          <p:nvPr/>
        </p:nvGrpSpPr>
        <p:grpSpPr>
          <a:xfrm>
            <a:off x="2705056" y="5572934"/>
            <a:ext cx="1590" cy="642148"/>
            <a:chOff x="7500956" y="5072868"/>
            <a:chExt cx="1590" cy="642148"/>
          </a:xfrm>
        </p:grpSpPr>
        <p:cxnSp>
          <p:nvCxnSpPr>
            <p:cNvPr id="96" name="Connecteur droit 95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96"/>
            <p:cNvCxnSpPr/>
            <p:nvPr/>
          </p:nvCxnSpPr>
          <p:spPr>
            <a:xfrm rot="5400000">
              <a:off x="7356066" y="5425660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Multiplier 97"/>
          <p:cNvSpPr/>
          <p:nvPr/>
        </p:nvSpPr>
        <p:spPr>
          <a:xfrm>
            <a:off x="2562180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98"/>
          <p:cNvGrpSpPr/>
          <p:nvPr/>
        </p:nvGrpSpPr>
        <p:grpSpPr>
          <a:xfrm>
            <a:off x="2705056" y="4143380"/>
            <a:ext cx="1590" cy="2071704"/>
            <a:chOff x="5572130" y="3643314"/>
            <a:chExt cx="1590" cy="2071704"/>
          </a:xfrm>
        </p:grpSpPr>
        <p:cxnSp>
          <p:nvCxnSpPr>
            <p:cNvPr id="100" name="Connecteur droit 99"/>
            <p:cNvCxnSpPr/>
            <p:nvPr/>
          </p:nvCxnSpPr>
          <p:spPr>
            <a:xfrm rot="16200000" flipH="1">
              <a:off x="4536279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eur droit 100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ZoneTexte 82"/>
          <p:cNvSpPr txBox="1"/>
          <p:nvPr/>
        </p:nvSpPr>
        <p:spPr>
          <a:xfrm>
            <a:off x="4224334" y="5152265"/>
            <a:ext cx="41338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C’EST LA DERNIERE FORCE</a:t>
            </a:r>
          </a:p>
        </p:txBody>
      </p:sp>
      <p:cxnSp>
        <p:nvCxnSpPr>
          <p:cNvPr id="58" name="Connecteur droit 57"/>
          <p:cNvCxnSpPr/>
          <p:nvPr/>
        </p:nvCxnSpPr>
        <p:spPr>
          <a:xfrm rot="10800000" flipV="1">
            <a:off x="0" y="412305"/>
            <a:ext cx="7858148" cy="2088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-571536" y="4071939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Ellipse 78"/>
          <p:cNvSpPr/>
          <p:nvPr/>
        </p:nvSpPr>
        <p:spPr>
          <a:xfrm>
            <a:off x="71406" y="2369103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80" name="Ellipse 79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81" name="Ellipse 80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87" name="Ellipse 86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88" name="Ellipse 87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89" name="Ellipse 88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4367210" y="5140123"/>
            <a:ext cx="37862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ON NE SAIT PAS D’OÙ ON PART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3857652" y="5143512"/>
            <a:ext cx="485775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MAIS ON SAIT QU’IL FAUT </a:t>
            </a:r>
          </a:p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ARRIVER AU POINT DE DEPART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Multiplier 50"/>
          <p:cNvSpPr/>
          <p:nvPr/>
        </p:nvSpPr>
        <p:spPr>
          <a:xfrm>
            <a:off x="4000496" y="4929198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89"/>
          <p:cNvGrpSpPr/>
          <p:nvPr/>
        </p:nvGrpSpPr>
        <p:grpSpPr>
          <a:xfrm>
            <a:off x="376290" y="1857364"/>
            <a:ext cx="2124009" cy="564048"/>
            <a:chOff x="376290" y="1857364"/>
            <a:chExt cx="2124009" cy="564048"/>
          </a:xfrm>
        </p:grpSpPr>
        <p:cxnSp>
          <p:nvCxnSpPr>
            <p:cNvPr id="77" name="Connecteur droit 76"/>
            <p:cNvCxnSpPr/>
            <p:nvPr/>
          </p:nvCxnSpPr>
          <p:spPr>
            <a:xfrm rot="10800000" flipV="1">
              <a:off x="376290" y="1857364"/>
              <a:ext cx="2124009" cy="564048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Ellipse 84"/>
            <p:cNvSpPr/>
            <p:nvPr/>
          </p:nvSpPr>
          <p:spPr>
            <a:xfrm>
              <a:off x="1285852" y="1928802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cxnSp>
        <p:nvCxnSpPr>
          <p:cNvPr id="58" name="Connecteur droit 57"/>
          <p:cNvCxnSpPr/>
          <p:nvPr/>
        </p:nvCxnSpPr>
        <p:spPr>
          <a:xfrm rot="10800000" flipV="1">
            <a:off x="0" y="412305"/>
            <a:ext cx="7858148" cy="2088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-571535" y="4071939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Ellipse 78"/>
          <p:cNvSpPr/>
          <p:nvPr/>
        </p:nvSpPr>
        <p:spPr>
          <a:xfrm>
            <a:off x="71406" y="2369103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80" name="Ellipse 79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81" name="Ellipse 80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87" name="Ellipse 86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88" name="Ellipse 87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89" name="Ellipse 88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61" name="Connecteur droit 60"/>
          <p:cNvCxnSpPr/>
          <p:nvPr/>
        </p:nvCxnSpPr>
        <p:spPr>
          <a:xfrm rot="10800000" flipV="1">
            <a:off x="-32" y="412305"/>
            <a:ext cx="7858148" cy="2088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e 54"/>
          <p:cNvSpPr/>
          <p:nvPr/>
        </p:nvSpPr>
        <p:spPr>
          <a:xfrm>
            <a:off x="2632494" y="400050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62" name="Groupe 94"/>
          <p:cNvGrpSpPr/>
          <p:nvPr/>
        </p:nvGrpSpPr>
        <p:grpSpPr>
          <a:xfrm>
            <a:off x="2705056" y="5572934"/>
            <a:ext cx="1590" cy="642148"/>
            <a:chOff x="7500956" y="5072868"/>
            <a:chExt cx="1590" cy="642148"/>
          </a:xfrm>
        </p:grpSpPr>
        <p:cxnSp>
          <p:nvCxnSpPr>
            <p:cNvPr id="64" name="Connecteur droit 63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 rot="5400000">
              <a:off x="7356066" y="5425660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Multiplier 72"/>
          <p:cNvSpPr/>
          <p:nvPr/>
        </p:nvSpPr>
        <p:spPr>
          <a:xfrm>
            <a:off x="2562180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4" name="Groupe 98"/>
          <p:cNvGrpSpPr/>
          <p:nvPr/>
        </p:nvGrpSpPr>
        <p:grpSpPr>
          <a:xfrm>
            <a:off x="2705056" y="4143380"/>
            <a:ext cx="1590" cy="2071704"/>
            <a:chOff x="5572130" y="3643314"/>
            <a:chExt cx="1590" cy="2071704"/>
          </a:xfrm>
        </p:grpSpPr>
        <p:cxnSp>
          <p:nvCxnSpPr>
            <p:cNvPr id="76" name="Connecteur droit 75"/>
            <p:cNvCxnSpPr/>
            <p:nvPr/>
          </p:nvCxnSpPr>
          <p:spPr>
            <a:xfrm rot="16200000" flipH="1">
              <a:off x="4536279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ZoneTexte 81"/>
          <p:cNvSpPr txBox="1"/>
          <p:nvPr/>
        </p:nvSpPr>
        <p:spPr>
          <a:xfrm>
            <a:off x="3857652" y="5143512"/>
            <a:ext cx="485775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MAIS ON SAIT QU’IL FAUT </a:t>
            </a:r>
          </a:p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ARRIVER AU POINT DE DEPART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7882 0.0726 L -0.07934 0.81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127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129" name="Connecteur droit 128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129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Connecteur droit 130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necteur droit 131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necteur droit 132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Connecteur droit 133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Ellipse 127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sp>
        <p:nvSpPr>
          <p:cNvPr id="51" name="Multiplier 50"/>
          <p:cNvSpPr/>
          <p:nvPr/>
        </p:nvSpPr>
        <p:spPr>
          <a:xfrm>
            <a:off x="3643306" y="5286388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89"/>
          <p:cNvGrpSpPr/>
          <p:nvPr/>
        </p:nvGrpSpPr>
        <p:grpSpPr>
          <a:xfrm>
            <a:off x="376290" y="1857364"/>
            <a:ext cx="2124009" cy="564048"/>
            <a:chOff x="376290" y="1857364"/>
            <a:chExt cx="2124009" cy="564048"/>
          </a:xfrm>
        </p:grpSpPr>
        <p:cxnSp>
          <p:nvCxnSpPr>
            <p:cNvPr id="77" name="Connecteur droit 76"/>
            <p:cNvCxnSpPr/>
            <p:nvPr/>
          </p:nvCxnSpPr>
          <p:spPr>
            <a:xfrm rot="10800000" flipV="1">
              <a:off x="376290" y="1857364"/>
              <a:ext cx="2124009" cy="564048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Ellipse 84"/>
            <p:cNvSpPr/>
            <p:nvPr/>
          </p:nvSpPr>
          <p:spPr>
            <a:xfrm>
              <a:off x="1285852" y="1928802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cxnSp>
        <p:nvCxnSpPr>
          <p:cNvPr id="58" name="Connecteur droit 57"/>
          <p:cNvCxnSpPr/>
          <p:nvPr/>
        </p:nvCxnSpPr>
        <p:spPr>
          <a:xfrm rot="10800000" flipV="1">
            <a:off x="0" y="412304"/>
            <a:ext cx="7858148" cy="2088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 rot="10800000" flipV="1">
            <a:off x="2143140" y="3984205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Ellipse 80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3" name="Connecteur droit 62"/>
          <p:cNvCxnSpPr/>
          <p:nvPr/>
        </p:nvCxnSpPr>
        <p:spPr>
          <a:xfrm rot="10800000" flipV="1">
            <a:off x="-714412" y="5984469"/>
            <a:ext cx="7858148" cy="2088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e 87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89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90" name="ZoneTexte 89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/>
              <a:endParaRPr lang="fr-FR" sz="24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5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136" name="Connecteur droit avec flèche 13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ZoneTexte 13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38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139" name="Connecteur droit avec flèche 13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ZoneTexte 13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41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142" name="Connecteur droit avec flèche 1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ZoneTexte 1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44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145" name="Connecteur droit avec flèche 144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ZoneTexte 145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47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148" name="Connecteur droit avec flèche 147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ZoneTexte 148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50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151" name="Connecteur droit avec flèche 150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ZoneTexte 151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153" name="ZoneTexte 152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Ellipse 153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5" name="Connecteur droit 154"/>
          <p:cNvCxnSpPr/>
          <p:nvPr/>
        </p:nvCxnSpPr>
        <p:spPr>
          <a:xfrm rot="10800000">
            <a:off x="-561980" y="4071939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Ellipse 155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57" name="Ellipse 156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58" name="Ellipse 157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59" name="Ellipse 158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60" name="Ellipse 159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1" name="Ellipse 60"/>
          <p:cNvSpPr/>
          <p:nvPr/>
        </p:nvSpPr>
        <p:spPr>
          <a:xfrm>
            <a:off x="2632494" y="400050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64" name="Groupe 94"/>
          <p:cNvGrpSpPr/>
          <p:nvPr/>
        </p:nvGrpSpPr>
        <p:grpSpPr>
          <a:xfrm>
            <a:off x="2705056" y="5572934"/>
            <a:ext cx="1590" cy="642148"/>
            <a:chOff x="7500956" y="5072868"/>
            <a:chExt cx="1590" cy="642148"/>
          </a:xfrm>
        </p:grpSpPr>
        <p:cxnSp>
          <p:nvCxnSpPr>
            <p:cNvPr id="65" name="Connecteur droit 64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rot="5400000">
              <a:off x="7356066" y="5425660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Multiplier 66"/>
          <p:cNvSpPr/>
          <p:nvPr/>
        </p:nvSpPr>
        <p:spPr>
          <a:xfrm>
            <a:off x="2571736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8" name="Groupe 98"/>
          <p:cNvGrpSpPr/>
          <p:nvPr/>
        </p:nvGrpSpPr>
        <p:grpSpPr>
          <a:xfrm>
            <a:off x="2705056" y="4143380"/>
            <a:ext cx="1590" cy="2071704"/>
            <a:chOff x="5572130" y="3643314"/>
            <a:chExt cx="1590" cy="2071704"/>
          </a:xfrm>
        </p:grpSpPr>
        <p:cxnSp>
          <p:nvCxnSpPr>
            <p:cNvPr id="69" name="Connecteur droit 68"/>
            <p:cNvCxnSpPr/>
            <p:nvPr/>
          </p:nvCxnSpPr>
          <p:spPr>
            <a:xfrm rot="16200000" flipH="1">
              <a:off x="4536279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Multiplier 70"/>
          <p:cNvSpPr/>
          <p:nvPr/>
        </p:nvSpPr>
        <p:spPr>
          <a:xfrm>
            <a:off x="2571736" y="5429264"/>
            <a:ext cx="285752" cy="214314"/>
          </a:xfrm>
          <a:prstGeom prst="mathMultiply">
            <a:avLst>
              <a:gd name="adj1" fmla="val 755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ZoneTexte 72"/>
          <p:cNvSpPr txBox="1"/>
          <p:nvPr/>
        </p:nvSpPr>
        <p:spPr>
          <a:xfrm>
            <a:off x="3857652" y="5143512"/>
            <a:ext cx="485775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MAIS ON SAIT QU’IL FAUT </a:t>
            </a:r>
          </a:p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ARRIVER AU POINT DE DEPART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25139 -0.325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0" y="-16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714744" y="5131370"/>
            <a:ext cx="51435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LE  POLYGONE  DES FORCES EST FERME </a:t>
            </a:r>
          </a:p>
        </p:txBody>
      </p:sp>
      <p:grpSp>
        <p:nvGrpSpPr>
          <p:cNvPr id="20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21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22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23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24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25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26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27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Ellipse 90"/>
          <p:cNvSpPr/>
          <p:nvPr/>
        </p:nvSpPr>
        <p:spPr>
          <a:xfrm>
            <a:off x="71406" y="234449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Ellipse 97"/>
          <p:cNvSpPr/>
          <p:nvPr/>
        </p:nvSpPr>
        <p:spPr>
          <a:xfrm>
            <a:off x="71406" y="2344494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52" name="Connecteur droit 51"/>
          <p:cNvCxnSpPr/>
          <p:nvPr/>
        </p:nvCxnSpPr>
        <p:spPr>
          <a:xfrm rot="10800000" flipV="1">
            <a:off x="2143140" y="3984205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10800000">
            <a:off x="-561980" y="4071939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Ellipse 53"/>
          <p:cNvSpPr/>
          <p:nvPr/>
        </p:nvSpPr>
        <p:spPr>
          <a:xfrm>
            <a:off x="2632494" y="400050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56" name="Groupe 94"/>
          <p:cNvGrpSpPr/>
          <p:nvPr/>
        </p:nvGrpSpPr>
        <p:grpSpPr>
          <a:xfrm>
            <a:off x="2705056" y="5572934"/>
            <a:ext cx="1590" cy="642148"/>
            <a:chOff x="7500956" y="5072868"/>
            <a:chExt cx="1590" cy="642148"/>
          </a:xfrm>
        </p:grpSpPr>
        <p:cxnSp>
          <p:nvCxnSpPr>
            <p:cNvPr id="57" name="Connecteur droit 56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/>
            <p:cNvCxnSpPr/>
            <p:nvPr/>
          </p:nvCxnSpPr>
          <p:spPr>
            <a:xfrm rot="5400000">
              <a:off x="7356066" y="5425660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Multiplier 58"/>
          <p:cNvSpPr/>
          <p:nvPr/>
        </p:nvSpPr>
        <p:spPr>
          <a:xfrm>
            <a:off x="2571736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0" name="Groupe 98"/>
          <p:cNvGrpSpPr/>
          <p:nvPr/>
        </p:nvGrpSpPr>
        <p:grpSpPr>
          <a:xfrm>
            <a:off x="2705056" y="4143380"/>
            <a:ext cx="1590" cy="2071704"/>
            <a:chOff x="5572130" y="3643314"/>
            <a:chExt cx="1590" cy="2071704"/>
          </a:xfrm>
        </p:grpSpPr>
        <p:cxnSp>
          <p:nvCxnSpPr>
            <p:cNvPr id="61" name="Connecteur droit 60"/>
            <p:cNvCxnSpPr/>
            <p:nvPr/>
          </p:nvCxnSpPr>
          <p:spPr>
            <a:xfrm rot="16200000" flipH="1">
              <a:off x="4536279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Multiplier 62"/>
          <p:cNvSpPr/>
          <p:nvPr/>
        </p:nvSpPr>
        <p:spPr>
          <a:xfrm>
            <a:off x="2571736" y="5429264"/>
            <a:ext cx="285752" cy="214314"/>
          </a:xfrm>
          <a:prstGeom prst="mathMultiply">
            <a:avLst>
              <a:gd name="adj1" fmla="val 755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advClick="0" advTm="3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ultiplier 28"/>
          <p:cNvSpPr/>
          <p:nvPr/>
        </p:nvSpPr>
        <p:spPr>
          <a:xfrm>
            <a:off x="3357555" y="5286388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6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8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0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4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9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20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21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Ellipse 90"/>
          <p:cNvSpPr/>
          <p:nvPr/>
        </p:nvSpPr>
        <p:spPr>
          <a:xfrm>
            <a:off x="71406" y="234449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Ellipse 97"/>
          <p:cNvSpPr/>
          <p:nvPr/>
        </p:nvSpPr>
        <p:spPr>
          <a:xfrm>
            <a:off x="71406" y="2344494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3714744" y="5131370"/>
            <a:ext cx="51435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ON REFAIT LE PARCOURS</a:t>
            </a:r>
          </a:p>
        </p:txBody>
      </p:sp>
      <p:cxnSp>
        <p:nvCxnSpPr>
          <p:cNvPr id="52" name="Connecteur droit 51"/>
          <p:cNvCxnSpPr/>
          <p:nvPr/>
        </p:nvCxnSpPr>
        <p:spPr>
          <a:xfrm rot="10800000" flipV="1">
            <a:off x="2143140" y="3984205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10800000">
            <a:off x="-561980" y="4071939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Ellipse 53"/>
          <p:cNvSpPr/>
          <p:nvPr/>
        </p:nvSpPr>
        <p:spPr>
          <a:xfrm>
            <a:off x="2632494" y="400050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56" name="Groupe 94"/>
          <p:cNvGrpSpPr/>
          <p:nvPr/>
        </p:nvGrpSpPr>
        <p:grpSpPr>
          <a:xfrm>
            <a:off x="2705056" y="5572934"/>
            <a:ext cx="1590" cy="642148"/>
            <a:chOff x="7500956" y="5072868"/>
            <a:chExt cx="1590" cy="642148"/>
          </a:xfrm>
        </p:grpSpPr>
        <p:cxnSp>
          <p:nvCxnSpPr>
            <p:cNvPr id="57" name="Connecteur droit 56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/>
            <p:cNvCxnSpPr/>
            <p:nvPr/>
          </p:nvCxnSpPr>
          <p:spPr>
            <a:xfrm rot="5400000">
              <a:off x="7356066" y="5425660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Multiplier 58"/>
          <p:cNvSpPr/>
          <p:nvPr/>
        </p:nvSpPr>
        <p:spPr>
          <a:xfrm>
            <a:off x="2571736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0" name="Groupe 98"/>
          <p:cNvGrpSpPr/>
          <p:nvPr/>
        </p:nvGrpSpPr>
        <p:grpSpPr>
          <a:xfrm>
            <a:off x="2705056" y="4143380"/>
            <a:ext cx="1590" cy="2071704"/>
            <a:chOff x="5572130" y="3643314"/>
            <a:chExt cx="1590" cy="2071704"/>
          </a:xfrm>
        </p:grpSpPr>
        <p:cxnSp>
          <p:nvCxnSpPr>
            <p:cNvPr id="61" name="Connecteur droit 60"/>
            <p:cNvCxnSpPr/>
            <p:nvPr/>
          </p:nvCxnSpPr>
          <p:spPr>
            <a:xfrm rot="16200000" flipH="1">
              <a:off x="4536279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Multiplier 62"/>
          <p:cNvSpPr/>
          <p:nvPr/>
        </p:nvSpPr>
        <p:spPr>
          <a:xfrm>
            <a:off x="2571736" y="5429264"/>
            <a:ext cx="285752" cy="214314"/>
          </a:xfrm>
          <a:prstGeom prst="mathMultiply">
            <a:avLst>
              <a:gd name="adj1" fmla="val 755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advClick="0" advTm="3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/>
        </p:nvSpPr>
        <p:spPr>
          <a:xfrm>
            <a:off x="2632494" y="399938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0" name="Groupe 94"/>
          <p:cNvGrpSpPr/>
          <p:nvPr/>
        </p:nvGrpSpPr>
        <p:grpSpPr>
          <a:xfrm>
            <a:off x="2705056" y="5571810"/>
            <a:ext cx="1590" cy="642148"/>
            <a:chOff x="7500956" y="5072868"/>
            <a:chExt cx="1590" cy="642148"/>
          </a:xfrm>
        </p:grpSpPr>
        <p:cxnSp>
          <p:nvCxnSpPr>
            <p:cNvPr id="11" name="Connecteur droit 10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Multiplier 12"/>
          <p:cNvSpPr/>
          <p:nvPr/>
        </p:nvSpPr>
        <p:spPr>
          <a:xfrm>
            <a:off x="2562180" y="5428140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98"/>
          <p:cNvGrpSpPr/>
          <p:nvPr/>
        </p:nvGrpSpPr>
        <p:grpSpPr>
          <a:xfrm>
            <a:off x="2705053" y="4142256"/>
            <a:ext cx="1593" cy="2071704"/>
            <a:chOff x="5572127" y="3643314"/>
            <a:chExt cx="1593" cy="2071704"/>
          </a:xfrm>
        </p:grpSpPr>
        <p:cxnSp>
          <p:nvCxnSpPr>
            <p:cNvPr id="15" name="Connecteur droit 14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Connecteur droit 17"/>
          <p:cNvCxnSpPr/>
          <p:nvPr/>
        </p:nvCxnSpPr>
        <p:spPr>
          <a:xfrm rot="10800000" flipV="1">
            <a:off x="2133584" y="3999380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ultiplier 28"/>
          <p:cNvSpPr/>
          <p:nvPr/>
        </p:nvSpPr>
        <p:spPr>
          <a:xfrm>
            <a:off x="2990808" y="5428140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0" name="Groupe 59"/>
          <p:cNvGrpSpPr/>
          <p:nvPr/>
        </p:nvGrpSpPr>
        <p:grpSpPr>
          <a:xfrm>
            <a:off x="2562180" y="5428140"/>
            <a:ext cx="285752" cy="858380"/>
            <a:chOff x="4429124" y="4929198"/>
            <a:chExt cx="285752" cy="858380"/>
          </a:xfrm>
        </p:grpSpPr>
        <p:grpSp>
          <p:nvGrpSpPr>
            <p:cNvPr id="58" name="Groupe 57"/>
            <p:cNvGrpSpPr/>
            <p:nvPr/>
          </p:nvGrpSpPr>
          <p:grpSpPr>
            <a:xfrm>
              <a:off x="4499438" y="5000636"/>
              <a:ext cx="144000" cy="786942"/>
              <a:chOff x="3927934" y="5000636"/>
              <a:chExt cx="144000" cy="786942"/>
            </a:xfrm>
          </p:grpSpPr>
          <p:sp>
            <p:nvSpPr>
              <p:cNvPr id="32" name="Ellipse 31"/>
              <p:cNvSpPr/>
              <p:nvPr/>
            </p:nvSpPr>
            <p:spPr>
              <a:xfrm>
                <a:off x="3927934" y="5643578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33" name="Groupe 79"/>
              <p:cNvGrpSpPr/>
              <p:nvPr/>
            </p:nvGrpSpPr>
            <p:grpSpPr>
              <a:xfrm>
                <a:off x="3996196" y="5000636"/>
                <a:ext cx="4300" cy="720000"/>
                <a:chOff x="3427404" y="5072074"/>
                <a:chExt cx="4300" cy="720000"/>
              </a:xfrm>
            </p:grpSpPr>
            <p:cxnSp>
              <p:nvCxnSpPr>
                <p:cNvPr id="34" name="Connecteur droit 33"/>
                <p:cNvCxnSpPr/>
                <p:nvPr/>
              </p:nvCxnSpPr>
              <p:spPr>
                <a:xfrm rot="5400000">
                  <a:off x="3070910" y="5431280"/>
                  <a:ext cx="720000" cy="15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necteur droit 34"/>
                <p:cNvCxnSpPr/>
                <p:nvPr/>
              </p:nvCxnSpPr>
              <p:spPr>
                <a:xfrm rot="5400000">
                  <a:off x="3282512" y="5424866"/>
                  <a:ext cx="291372" cy="15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9" name="Multiplier 58"/>
            <p:cNvSpPr/>
            <p:nvPr/>
          </p:nvSpPr>
          <p:spPr>
            <a:xfrm>
              <a:off x="4429124" y="4929198"/>
              <a:ext cx="285752" cy="214314"/>
            </a:xfrm>
            <a:prstGeom prst="mathMultiply">
              <a:avLst>
                <a:gd name="adj1" fmla="val 7553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1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sp>
        <p:nvSpPr>
          <p:cNvPr id="109" name="ZoneTexte 108"/>
          <p:cNvSpPr txBox="1"/>
          <p:nvPr/>
        </p:nvSpPr>
        <p:spPr>
          <a:xfrm>
            <a:off x="3857652" y="5774312"/>
            <a:ext cx="51435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CHARGE SABLIERE</a:t>
            </a:r>
          </a:p>
        </p:txBody>
      </p:sp>
      <p:grpSp>
        <p:nvGrpSpPr>
          <p:cNvPr id="61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62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93" name="Connecteur droit 92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Connecteur droit 93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Connecteur droit 94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Connecteur droit 95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Connecteur droit 96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Connecteur droit 103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Ellipse 91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105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110" name="Connecteur droit avec flèche 109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ZoneTexte 110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12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113" name="Connecteur droit avec flèche 11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ZoneTexte 11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15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116" name="Connecteur droit avec flèche 11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ZoneTexte 11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21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122" name="Connecteur droit avec flèche 12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ZoneTexte 12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24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125" name="Connecteur droit avec flèche 124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ZoneTexte 125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127" name="ZoneTexte 126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Ellipse 127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9" name="Connecteur droit 128"/>
          <p:cNvCxnSpPr/>
          <p:nvPr/>
        </p:nvCxnSpPr>
        <p:spPr>
          <a:xfrm rot="10800000">
            <a:off x="-571536" y="4070815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Ellipse 129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31" name="Ellipse 130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32" name="Ellipse 131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33" name="Ellipse 132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34" name="Ellipse 133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grpSp>
        <p:nvGrpSpPr>
          <p:cNvPr id="106" name="Groupe 105"/>
          <p:cNvGrpSpPr/>
          <p:nvPr/>
        </p:nvGrpSpPr>
        <p:grpSpPr>
          <a:xfrm>
            <a:off x="428596" y="1570818"/>
            <a:ext cx="785818" cy="786612"/>
            <a:chOff x="428596" y="1570818"/>
            <a:chExt cx="785818" cy="786612"/>
          </a:xfrm>
        </p:grpSpPr>
        <p:sp>
          <p:nvSpPr>
            <p:cNvPr id="107" name="ZoneTexte 106"/>
            <p:cNvSpPr txBox="1"/>
            <p:nvPr/>
          </p:nvSpPr>
          <p:spPr>
            <a:xfrm>
              <a:off x="428596" y="1570818"/>
              <a:ext cx="78581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  <p:cxnSp>
          <p:nvCxnSpPr>
            <p:cNvPr id="108" name="Connecteur droit avec flèche 107"/>
            <p:cNvCxnSpPr/>
            <p:nvPr/>
          </p:nvCxnSpPr>
          <p:spPr>
            <a:xfrm rot="5400000">
              <a:off x="107522" y="2034768"/>
              <a:ext cx="643736" cy="1588"/>
            </a:xfrm>
            <a:prstGeom prst="straightConnector1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10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/>
        </p:nvSpPr>
        <p:spPr>
          <a:xfrm>
            <a:off x="2632494" y="399938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2" name="Groupe 94"/>
          <p:cNvGrpSpPr/>
          <p:nvPr/>
        </p:nvGrpSpPr>
        <p:grpSpPr>
          <a:xfrm>
            <a:off x="2705056" y="5571810"/>
            <a:ext cx="1590" cy="642148"/>
            <a:chOff x="7500956" y="5072868"/>
            <a:chExt cx="1590" cy="642148"/>
          </a:xfrm>
        </p:grpSpPr>
        <p:cxnSp>
          <p:nvCxnSpPr>
            <p:cNvPr id="11" name="Connecteur droit 10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Multiplier 12"/>
          <p:cNvSpPr/>
          <p:nvPr/>
        </p:nvSpPr>
        <p:spPr>
          <a:xfrm>
            <a:off x="2562180" y="5428140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98"/>
          <p:cNvGrpSpPr/>
          <p:nvPr/>
        </p:nvGrpSpPr>
        <p:grpSpPr>
          <a:xfrm>
            <a:off x="2705053" y="4142256"/>
            <a:ext cx="1593" cy="2071704"/>
            <a:chOff x="5572127" y="3643314"/>
            <a:chExt cx="1593" cy="2071704"/>
          </a:xfrm>
        </p:grpSpPr>
        <p:cxnSp>
          <p:nvCxnSpPr>
            <p:cNvPr id="15" name="Connecteur droit 14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Connecteur droit 17"/>
          <p:cNvCxnSpPr/>
          <p:nvPr/>
        </p:nvCxnSpPr>
        <p:spPr>
          <a:xfrm rot="10800000" flipV="1">
            <a:off x="2133584" y="3999380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ultiplier 28"/>
          <p:cNvSpPr/>
          <p:nvPr/>
        </p:nvSpPr>
        <p:spPr>
          <a:xfrm>
            <a:off x="2990808" y="5428140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/>
          <p:cNvSpPr/>
          <p:nvPr/>
        </p:nvSpPr>
        <p:spPr>
          <a:xfrm>
            <a:off x="2632494" y="3998256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61"/>
          <p:cNvGrpSpPr/>
          <p:nvPr/>
        </p:nvGrpSpPr>
        <p:grpSpPr>
          <a:xfrm>
            <a:off x="2631370" y="3999380"/>
            <a:ext cx="145124" cy="2287140"/>
            <a:chOff x="4999504" y="3500438"/>
            <a:chExt cx="145124" cy="2287140"/>
          </a:xfrm>
        </p:grpSpPr>
        <p:grpSp>
          <p:nvGrpSpPr>
            <p:cNvPr id="14" name="Groupe 35"/>
            <p:cNvGrpSpPr/>
            <p:nvPr/>
          </p:nvGrpSpPr>
          <p:grpSpPr>
            <a:xfrm>
              <a:off x="4999504" y="3500438"/>
              <a:ext cx="144000" cy="2214578"/>
              <a:chOff x="1785918" y="3500438"/>
              <a:chExt cx="144000" cy="2214578"/>
            </a:xfrm>
          </p:grpSpPr>
          <p:grpSp>
            <p:nvGrpSpPr>
              <p:cNvPr id="19" name="Groupe 98"/>
              <p:cNvGrpSpPr/>
              <p:nvPr/>
            </p:nvGrpSpPr>
            <p:grpSpPr>
              <a:xfrm>
                <a:off x="1857356" y="3643312"/>
                <a:ext cx="1588" cy="2071704"/>
                <a:chOff x="5359406" y="3643314"/>
                <a:chExt cx="1588" cy="2071704"/>
              </a:xfrm>
            </p:grpSpPr>
            <p:cxnSp>
              <p:nvCxnSpPr>
                <p:cNvPr id="40" name="Connecteur droit 39"/>
                <p:cNvCxnSpPr/>
                <p:nvPr/>
              </p:nvCxnSpPr>
              <p:spPr>
                <a:xfrm rot="16200000" flipH="1">
                  <a:off x="4323556" y="4679165"/>
                  <a:ext cx="2071704" cy="2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cteur droit 40"/>
                <p:cNvCxnSpPr/>
                <p:nvPr/>
              </p:nvCxnSpPr>
              <p:spPr>
                <a:xfrm rot="16200000">
                  <a:off x="5214514" y="4502586"/>
                  <a:ext cx="291372" cy="15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Ellipse 38"/>
              <p:cNvSpPr/>
              <p:nvPr/>
            </p:nvSpPr>
            <p:spPr>
              <a:xfrm>
                <a:off x="1785918" y="3500438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1" name="Ellipse 60"/>
            <p:cNvSpPr/>
            <p:nvPr/>
          </p:nvSpPr>
          <p:spPr>
            <a:xfrm>
              <a:off x="5000628" y="5643578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2" name="ZoneTexte 71"/>
          <p:cNvSpPr txBox="1"/>
          <p:nvPr/>
        </p:nvSpPr>
        <p:spPr>
          <a:xfrm>
            <a:off x="3857652" y="5774312"/>
            <a:ext cx="51435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POUSSEE DU MUR</a:t>
            </a:r>
          </a:p>
        </p:txBody>
      </p:sp>
      <p:sp>
        <p:nvSpPr>
          <p:cNvPr id="84" name="Ellipse 83"/>
          <p:cNvSpPr/>
          <p:nvPr/>
        </p:nvSpPr>
        <p:spPr>
          <a:xfrm>
            <a:off x="2632494" y="6142520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6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87" name="Connecteur droit 86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Connecteur droit 91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Connecteur droit 92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Connecteur droit 93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Connecteur droit 94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Connecteur droit 95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Ellipse 63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97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104" name="Connecteur droit avec flèche 103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ZoneTexte 104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06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107" name="Connecteur droit avec flèche 106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ZoneTexte 107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09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110" name="Connecteur droit avec flèche 109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ZoneTexte 110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12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113" name="Connecteur droit avec flèche 11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ZoneTexte 11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15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116" name="Connecteur droit avec flèche 115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ZoneTexte 116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18" name="Groupe 54"/>
          <p:cNvGrpSpPr/>
          <p:nvPr/>
        </p:nvGrpSpPr>
        <p:grpSpPr>
          <a:xfrm>
            <a:off x="427770" y="2571744"/>
            <a:ext cx="858082" cy="727316"/>
            <a:chOff x="355570" y="1570818"/>
            <a:chExt cx="858082" cy="727316"/>
          </a:xfrm>
        </p:grpSpPr>
        <p:cxnSp>
          <p:nvCxnSpPr>
            <p:cNvPr id="119" name="Connecteur droit avec flèche 118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ZoneTexte 119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121" name="ZoneTexte 120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Ellipse 121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3" name="Connecteur droit 122"/>
          <p:cNvCxnSpPr/>
          <p:nvPr/>
        </p:nvCxnSpPr>
        <p:spPr>
          <a:xfrm rot="10800000">
            <a:off x="-571536" y="4070815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Ellipse 123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25" name="Ellipse 124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26" name="Ellipse 125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27" name="Ellipse 126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28" name="Ellipse 127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grpSp>
        <p:nvGrpSpPr>
          <p:cNvPr id="75" name="Groupe 92"/>
          <p:cNvGrpSpPr/>
          <p:nvPr/>
        </p:nvGrpSpPr>
        <p:grpSpPr>
          <a:xfrm>
            <a:off x="357158" y="2581413"/>
            <a:ext cx="928694" cy="838713"/>
            <a:chOff x="357158" y="2581413"/>
            <a:chExt cx="928694" cy="838713"/>
          </a:xfrm>
        </p:grpSpPr>
        <p:sp>
          <p:nvSpPr>
            <p:cNvPr id="78" name="Ellipse 77"/>
            <p:cNvSpPr/>
            <p:nvPr/>
          </p:nvSpPr>
          <p:spPr>
            <a:xfrm>
              <a:off x="357158" y="2857496"/>
              <a:ext cx="928694" cy="562630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  <p:cxnSp>
          <p:nvCxnSpPr>
            <p:cNvPr id="81" name="Connecteur droit 80"/>
            <p:cNvCxnSpPr/>
            <p:nvPr/>
          </p:nvCxnSpPr>
          <p:spPr>
            <a:xfrm rot="5400000" flipH="1" flipV="1">
              <a:off x="71407" y="2937809"/>
              <a:ext cx="714379" cy="1588"/>
            </a:xfrm>
            <a:prstGeom prst="line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72" grpId="0" animBg="1"/>
      <p:bldP spid="8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/>
        </p:nvSpPr>
        <p:spPr>
          <a:xfrm>
            <a:off x="2643175" y="399938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633619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2" name="Groupe 94"/>
          <p:cNvGrpSpPr/>
          <p:nvPr/>
        </p:nvGrpSpPr>
        <p:grpSpPr>
          <a:xfrm>
            <a:off x="2705057" y="5571810"/>
            <a:ext cx="1590" cy="642148"/>
            <a:chOff x="7500956" y="5072868"/>
            <a:chExt cx="1590" cy="642148"/>
          </a:xfrm>
        </p:grpSpPr>
        <p:cxnSp>
          <p:nvCxnSpPr>
            <p:cNvPr id="11" name="Connecteur droit 10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Multiplier 12"/>
          <p:cNvSpPr/>
          <p:nvPr/>
        </p:nvSpPr>
        <p:spPr>
          <a:xfrm>
            <a:off x="2562181" y="5428140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98"/>
          <p:cNvGrpSpPr/>
          <p:nvPr/>
        </p:nvGrpSpPr>
        <p:grpSpPr>
          <a:xfrm>
            <a:off x="2705054" y="4142256"/>
            <a:ext cx="1593" cy="2071704"/>
            <a:chOff x="5572127" y="3643314"/>
            <a:chExt cx="1593" cy="2071704"/>
          </a:xfrm>
        </p:grpSpPr>
        <p:cxnSp>
          <p:nvCxnSpPr>
            <p:cNvPr id="15" name="Connecteur droit 14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Connecteur droit 17"/>
          <p:cNvCxnSpPr/>
          <p:nvPr/>
        </p:nvCxnSpPr>
        <p:spPr>
          <a:xfrm rot="10800000" flipV="1">
            <a:off x="2133585" y="3999380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ultiplier 28"/>
          <p:cNvSpPr/>
          <p:nvPr/>
        </p:nvSpPr>
        <p:spPr>
          <a:xfrm>
            <a:off x="2990809" y="5428140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71"/>
          <p:cNvSpPr txBox="1"/>
          <p:nvPr/>
        </p:nvSpPr>
        <p:spPr>
          <a:xfrm>
            <a:off x="3857652" y="5774312"/>
            <a:ext cx="51435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TRACTION DE L’ENTRAIT</a:t>
            </a:r>
          </a:p>
        </p:txBody>
      </p:sp>
      <p:grpSp>
        <p:nvGrpSpPr>
          <p:cNvPr id="21" name="Groupe 98"/>
          <p:cNvGrpSpPr/>
          <p:nvPr/>
        </p:nvGrpSpPr>
        <p:grpSpPr>
          <a:xfrm>
            <a:off x="2705057" y="4070818"/>
            <a:ext cx="5430407" cy="5618"/>
            <a:chOff x="5359412" y="5715018"/>
            <a:chExt cx="5430407" cy="5618"/>
          </a:xfrm>
        </p:grpSpPr>
        <p:cxnSp>
          <p:nvCxnSpPr>
            <p:cNvPr id="75" name="Connecteur droit 74"/>
            <p:cNvCxnSpPr/>
            <p:nvPr/>
          </p:nvCxnSpPr>
          <p:spPr>
            <a:xfrm rot="10800000">
              <a:off x="5359412" y="5715018"/>
              <a:ext cx="5430407" cy="562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 flipV="1">
              <a:off x="7860860" y="5715018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 86"/>
          <p:cNvGrpSpPr/>
          <p:nvPr/>
        </p:nvGrpSpPr>
        <p:grpSpPr>
          <a:xfrm>
            <a:off x="2633619" y="3997132"/>
            <a:ext cx="5572164" cy="145124"/>
            <a:chOff x="2143108" y="6499710"/>
            <a:chExt cx="5572164" cy="145124"/>
          </a:xfrm>
        </p:grpSpPr>
        <p:cxnSp>
          <p:nvCxnSpPr>
            <p:cNvPr id="92" name="Connecteur droit 91"/>
            <p:cNvCxnSpPr/>
            <p:nvPr/>
          </p:nvCxnSpPr>
          <p:spPr>
            <a:xfrm rot="10800000">
              <a:off x="2213427" y="6571709"/>
              <a:ext cx="5430407" cy="56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flipV="1">
              <a:off x="4714876" y="6566654"/>
              <a:ext cx="358314" cy="5618"/>
            </a:xfrm>
            <a:prstGeom prst="line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Ellipse 93"/>
            <p:cNvSpPr/>
            <p:nvPr/>
          </p:nvSpPr>
          <p:spPr>
            <a:xfrm>
              <a:off x="7571272" y="6500834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Ellipse 94"/>
            <p:cNvSpPr/>
            <p:nvPr/>
          </p:nvSpPr>
          <p:spPr>
            <a:xfrm>
              <a:off x="2143108" y="6499710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7" name="Ellipse 96"/>
          <p:cNvSpPr/>
          <p:nvPr/>
        </p:nvSpPr>
        <p:spPr>
          <a:xfrm>
            <a:off x="8061783" y="3999380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Ellipse 107"/>
          <p:cNvSpPr/>
          <p:nvPr/>
        </p:nvSpPr>
        <p:spPr>
          <a:xfrm>
            <a:off x="2643175" y="3999380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6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78" name="Connecteur droit 77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cteur droit 80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Connecteur droit 8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Connecteur droit 103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Connecteur droit 104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Connecteur droit 105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Ellipse 63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109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110" name="Connecteur droit avec flèche 109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ZoneTexte 110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12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113" name="Connecteur droit avec flèche 11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ZoneTexte 11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15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116" name="Connecteur droit avec flèche 11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ZoneTexte 11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18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119" name="Connecteur droit avec flèche 11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ZoneTexte 11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21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122" name="Connecteur droit avec flèche 12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ZoneTexte 12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24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125" name="Connecteur droit avec flèche 124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ZoneTexte 125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127" name="ZoneTexte 126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Ellipse 127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9" name="Connecteur droit 128"/>
          <p:cNvCxnSpPr/>
          <p:nvPr/>
        </p:nvCxnSpPr>
        <p:spPr>
          <a:xfrm rot="10800000">
            <a:off x="-571535" y="4070815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Ellipse 129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31" name="Ellipse 130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32" name="Ellipse 131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33" name="Ellipse 132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34" name="Ellipse 133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7" name="Ellipse 106"/>
          <p:cNvSpPr/>
          <p:nvPr/>
        </p:nvSpPr>
        <p:spPr>
          <a:xfrm>
            <a:off x="1714480" y="2214554"/>
            <a:ext cx="428628" cy="35719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cxnSp>
        <p:nvCxnSpPr>
          <p:cNvPr id="96" name="Connecteur droit 95"/>
          <p:cNvCxnSpPr/>
          <p:nvPr/>
        </p:nvCxnSpPr>
        <p:spPr>
          <a:xfrm flipV="1">
            <a:off x="928662" y="2428868"/>
            <a:ext cx="358314" cy="5618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97" grpId="0" animBg="1"/>
      <p:bldP spid="108" grpId="0" animBg="1"/>
      <p:bldP spid="107" grpId="0" animBg="1"/>
      <p:bldP spid="107" grpId="1" animBg="1"/>
      <p:bldP spid="107" grpId="2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Ellipse 75"/>
          <p:cNvSpPr/>
          <p:nvPr/>
        </p:nvSpPr>
        <p:spPr>
          <a:xfrm>
            <a:off x="71406" y="2369103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8" name="Ellipse 77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79" name="Ellipse 78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80" name="Ellipse 79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81" name="Ellipse 80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82" name="Ellipse 81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2" name="ZoneTexte 101"/>
          <p:cNvSpPr txBox="1"/>
          <p:nvPr/>
        </p:nvSpPr>
        <p:spPr>
          <a:xfrm>
            <a:off x="3071802" y="5715016"/>
            <a:ext cx="621510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SI L’ENTRAIT TIRE A GAUCHE, IL TIRE A DROITE</a:t>
            </a:r>
          </a:p>
        </p:txBody>
      </p:sp>
      <p:cxnSp>
        <p:nvCxnSpPr>
          <p:cNvPr id="58" name="Connecteur droit 57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>
            <a:off x="857224" y="2428868"/>
            <a:ext cx="357190" cy="5618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3428992" y="6147033"/>
            <a:ext cx="53578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IL TRAVAILLE EN   TRACTION</a:t>
            </a:r>
          </a:p>
        </p:txBody>
      </p:sp>
      <p:grpSp>
        <p:nvGrpSpPr>
          <p:cNvPr id="10" name="Groupe 98"/>
          <p:cNvGrpSpPr/>
          <p:nvPr/>
        </p:nvGrpSpPr>
        <p:grpSpPr>
          <a:xfrm>
            <a:off x="2714612" y="4071940"/>
            <a:ext cx="5430407" cy="5618"/>
            <a:chOff x="5359412" y="5715018"/>
            <a:chExt cx="5430407" cy="5618"/>
          </a:xfrm>
        </p:grpSpPr>
        <p:cxnSp>
          <p:nvCxnSpPr>
            <p:cNvPr id="92" name="Connecteur droit 91"/>
            <p:cNvCxnSpPr/>
            <p:nvPr/>
          </p:nvCxnSpPr>
          <p:spPr>
            <a:xfrm rot="10800000">
              <a:off x="5359412" y="5715018"/>
              <a:ext cx="5430407" cy="562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94"/>
            <p:cNvCxnSpPr/>
            <p:nvPr/>
          </p:nvCxnSpPr>
          <p:spPr>
            <a:xfrm flipV="1">
              <a:off x="7860860" y="5715018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Ellipse 98"/>
          <p:cNvSpPr/>
          <p:nvPr/>
        </p:nvSpPr>
        <p:spPr>
          <a:xfrm>
            <a:off x="8071338" y="4000502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/>
          <p:cNvSpPr/>
          <p:nvPr/>
        </p:nvSpPr>
        <p:spPr>
          <a:xfrm>
            <a:off x="2632494" y="400050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Ellipse 115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2" name="Groupe 94"/>
          <p:cNvGrpSpPr/>
          <p:nvPr/>
        </p:nvGrpSpPr>
        <p:grpSpPr>
          <a:xfrm>
            <a:off x="2705056" y="5572934"/>
            <a:ext cx="1590" cy="642148"/>
            <a:chOff x="7500956" y="5072868"/>
            <a:chExt cx="1590" cy="642148"/>
          </a:xfrm>
        </p:grpSpPr>
        <p:cxnSp>
          <p:nvCxnSpPr>
            <p:cNvPr id="118" name="Connecteur droit 117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 droit 118"/>
            <p:cNvCxnSpPr/>
            <p:nvPr/>
          </p:nvCxnSpPr>
          <p:spPr>
            <a:xfrm rot="5400000">
              <a:off x="7356066" y="5425660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Multiplier 119"/>
          <p:cNvSpPr/>
          <p:nvPr/>
        </p:nvSpPr>
        <p:spPr>
          <a:xfrm>
            <a:off x="2562180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98"/>
          <p:cNvGrpSpPr/>
          <p:nvPr/>
        </p:nvGrpSpPr>
        <p:grpSpPr>
          <a:xfrm>
            <a:off x="2705056" y="4143380"/>
            <a:ext cx="1590" cy="2071704"/>
            <a:chOff x="5572130" y="3643314"/>
            <a:chExt cx="1590" cy="2071704"/>
          </a:xfrm>
        </p:grpSpPr>
        <p:cxnSp>
          <p:nvCxnSpPr>
            <p:cNvPr id="122" name="Connecteur droit 121"/>
            <p:cNvCxnSpPr/>
            <p:nvPr/>
          </p:nvCxnSpPr>
          <p:spPr>
            <a:xfrm rot="16200000" flipH="1">
              <a:off x="4536279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cteur droit 122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4" name="Connecteur droit 123"/>
          <p:cNvCxnSpPr/>
          <p:nvPr/>
        </p:nvCxnSpPr>
        <p:spPr>
          <a:xfrm rot="10800000" flipV="1">
            <a:off x="2214610" y="4000504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/>
          <p:cNvCxnSpPr/>
          <p:nvPr/>
        </p:nvCxnSpPr>
        <p:spPr>
          <a:xfrm rot="10800000">
            <a:off x="-571535" y="4070815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à coins arrondis 61"/>
          <p:cNvSpPr/>
          <p:nvPr/>
        </p:nvSpPr>
        <p:spPr>
          <a:xfrm>
            <a:off x="6500826" y="6143644"/>
            <a:ext cx="1357322" cy="3571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/>
          <p:cNvSpPr/>
          <p:nvPr/>
        </p:nvSpPr>
        <p:spPr>
          <a:xfrm>
            <a:off x="6858016" y="5643578"/>
            <a:ext cx="2285984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62" grpId="0" animBg="1"/>
      <p:bldP spid="6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Connecteur droit 117"/>
          <p:cNvCxnSpPr/>
          <p:nvPr/>
        </p:nvCxnSpPr>
        <p:spPr>
          <a:xfrm rot="10800000" flipV="1">
            <a:off x="2133585" y="3984205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4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lipse 58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5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38" name="Connecteur droit avec flèche 3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6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42" name="Connecteur droit avec flèche 4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46" name="Connecteur droit avec flèche 4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8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49" name="Connecteur droit avec flèche 4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9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52" name="Connecteur droit avec flèche 51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0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56" name="Connecteur droit avec flèche 55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75" name="ZoneTexte 74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Ellipse 75"/>
          <p:cNvSpPr/>
          <p:nvPr/>
        </p:nvSpPr>
        <p:spPr>
          <a:xfrm>
            <a:off x="71406" y="2369103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8" name="Ellipse 77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79" name="Ellipse 78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80" name="Ellipse 79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81" name="Ellipse 80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82" name="Ellipse 81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83" name="Connecteur droit 82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59"/>
          <p:cNvGrpSpPr/>
          <p:nvPr/>
        </p:nvGrpSpPr>
        <p:grpSpPr>
          <a:xfrm rot="5400000">
            <a:off x="5144299" y="1856570"/>
            <a:ext cx="571504" cy="5430876"/>
            <a:chOff x="3786182" y="357166"/>
            <a:chExt cx="571504" cy="5430876"/>
          </a:xfrm>
        </p:grpSpPr>
        <p:cxnSp>
          <p:nvCxnSpPr>
            <p:cNvPr id="71" name="Connecteur droit 70"/>
            <p:cNvCxnSpPr/>
            <p:nvPr/>
          </p:nvCxnSpPr>
          <p:spPr>
            <a:xfrm rot="16200000">
              <a:off x="1214017" y="3072208"/>
              <a:ext cx="5428494" cy="158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e 100"/>
            <p:cNvGrpSpPr/>
            <p:nvPr/>
          </p:nvGrpSpPr>
          <p:grpSpPr>
            <a:xfrm>
              <a:off x="3786182" y="357166"/>
              <a:ext cx="571504" cy="5430876"/>
              <a:chOff x="3786182" y="357166"/>
              <a:chExt cx="571504" cy="5430876"/>
            </a:xfrm>
          </p:grpSpPr>
          <p:cxnSp>
            <p:nvCxnSpPr>
              <p:cNvPr id="77" name="Connecteur droit 76"/>
              <p:cNvCxnSpPr/>
              <p:nvPr/>
            </p:nvCxnSpPr>
            <p:spPr>
              <a:xfrm>
                <a:off x="3786182" y="357166"/>
                <a:ext cx="285752" cy="158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Connecteur droit 86"/>
              <p:cNvCxnSpPr/>
              <p:nvPr/>
            </p:nvCxnSpPr>
            <p:spPr>
              <a:xfrm>
                <a:off x="3786182" y="5786454"/>
                <a:ext cx="285752" cy="158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ZoneTexte 87"/>
              <p:cNvSpPr txBox="1"/>
              <p:nvPr/>
            </p:nvSpPr>
            <p:spPr>
              <a:xfrm rot="16200000">
                <a:off x="2994293" y="2995889"/>
                <a:ext cx="235745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13,7 cm </a:t>
                </a:r>
                <a:r>
                  <a:rPr lang="fr-FR" dirty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:</a:t>
                </a:r>
                <a:r>
                  <a:rPr lang="fr-FR" dirty="0">
                    <a:latin typeface="Arial" pitchFamily="34" charset="0"/>
                    <a:cs typeface="Arial" pitchFamily="34" charset="0"/>
                  </a:rPr>
                  <a:t> 685 </a:t>
                </a:r>
                <a:r>
                  <a:rPr lang="fr-FR" dirty="0" err="1">
                    <a:latin typeface="Arial" pitchFamily="34" charset="0"/>
                    <a:cs typeface="Arial" pitchFamily="34" charset="0"/>
                  </a:rPr>
                  <a:t>daN</a:t>
                </a:r>
                <a:r>
                  <a:rPr lang="fr-FR" dirty="0">
                    <a:latin typeface="Arial" pitchFamily="34" charset="0"/>
                    <a:cs typeface="Arial" pitchFamily="34" charset="0"/>
                  </a:rPr>
                  <a:t> </a:t>
                </a:r>
              </a:p>
            </p:txBody>
          </p:sp>
        </p:grpSp>
      </p:grpSp>
      <p:sp>
        <p:nvSpPr>
          <p:cNvPr id="90" name="ZoneTexte 89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grpSp>
        <p:nvGrpSpPr>
          <p:cNvPr id="13" name="Groupe 90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92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95" name="ZoneTexte 94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/>
              <a:endParaRPr lang="fr-FR" sz="24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98"/>
          <p:cNvGrpSpPr/>
          <p:nvPr/>
        </p:nvGrpSpPr>
        <p:grpSpPr>
          <a:xfrm>
            <a:off x="2714612" y="4071940"/>
            <a:ext cx="5430407" cy="5618"/>
            <a:chOff x="5359412" y="5715018"/>
            <a:chExt cx="5430407" cy="5618"/>
          </a:xfrm>
        </p:grpSpPr>
        <p:cxnSp>
          <p:nvCxnSpPr>
            <p:cNvPr id="91" name="Connecteur droit 90"/>
            <p:cNvCxnSpPr/>
            <p:nvPr/>
          </p:nvCxnSpPr>
          <p:spPr>
            <a:xfrm rot="10800000">
              <a:off x="5359412" y="5715018"/>
              <a:ext cx="5430407" cy="562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 flipV="1">
              <a:off x="7860860" y="5715018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Ellipse 106"/>
          <p:cNvSpPr/>
          <p:nvPr/>
        </p:nvSpPr>
        <p:spPr>
          <a:xfrm>
            <a:off x="8071338" y="4000502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Ellipse 107"/>
          <p:cNvSpPr/>
          <p:nvPr/>
        </p:nvSpPr>
        <p:spPr>
          <a:xfrm>
            <a:off x="2632494" y="400050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Ellipse 109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5" name="Groupe 94"/>
          <p:cNvGrpSpPr/>
          <p:nvPr/>
        </p:nvGrpSpPr>
        <p:grpSpPr>
          <a:xfrm>
            <a:off x="2705056" y="5572934"/>
            <a:ext cx="1590" cy="642148"/>
            <a:chOff x="7500956" y="5072868"/>
            <a:chExt cx="1590" cy="642148"/>
          </a:xfrm>
        </p:grpSpPr>
        <p:cxnSp>
          <p:nvCxnSpPr>
            <p:cNvPr id="112" name="Connecteur droit 111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cteur droit 112"/>
            <p:cNvCxnSpPr/>
            <p:nvPr/>
          </p:nvCxnSpPr>
          <p:spPr>
            <a:xfrm rot="5400000">
              <a:off x="7356066" y="5425660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Multiplier 113"/>
          <p:cNvSpPr/>
          <p:nvPr/>
        </p:nvSpPr>
        <p:spPr>
          <a:xfrm>
            <a:off x="2562180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98"/>
          <p:cNvGrpSpPr/>
          <p:nvPr/>
        </p:nvGrpSpPr>
        <p:grpSpPr>
          <a:xfrm>
            <a:off x="2705056" y="4143380"/>
            <a:ext cx="1590" cy="2071704"/>
            <a:chOff x="5572130" y="3643314"/>
            <a:chExt cx="1590" cy="2071704"/>
          </a:xfrm>
        </p:grpSpPr>
        <p:cxnSp>
          <p:nvCxnSpPr>
            <p:cNvPr id="116" name="Connecteur droit 115"/>
            <p:cNvCxnSpPr/>
            <p:nvPr/>
          </p:nvCxnSpPr>
          <p:spPr>
            <a:xfrm rot="16200000" flipH="1">
              <a:off x="4536279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eur droit 116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2" name="Connecteur droit 121"/>
          <p:cNvCxnSpPr/>
          <p:nvPr/>
        </p:nvCxnSpPr>
        <p:spPr>
          <a:xfrm rot="10800000">
            <a:off x="-571535" y="4070815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3428992" y="6147033"/>
            <a:ext cx="53578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IL TRAVAILLE EN   TRACTION</a:t>
            </a:r>
          </a:p>
        </p:txBody>
      </p:sp>
      <p:sp>
        <p:nvSpPr>
          <p:cNvPr id="84" name="Rectangle à coins arrondis 83"/>
          <p:cNvSpPr/>
          <p:nvPr/>
        </p:nvSpPr>
        <p:spPr>
          <a:xfrm>
            <a:off x="6500826" y="6143644"/>
            <a:ext cx="1357322" cy="3571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ZoneTexte 84"/>
          <p:cNvSpPr txBox="1"/>
          <p:nvPr/>
        </p:nvSpPr>
        <p:spPr>
          <a:xfrm>
            <a:off x="3071802" y="5715016"/>
            <a:ext cx="621510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SI L’ENTRAIT TIRE A GAUCHE, IL TIRE A DROITE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ultiplier 28"/>
          <p:cNvSpPr/>
          <p:nvPr/>
        </p:nvSpPr>
        <p:spPr>
          <a:xfrm>
            <a:off x="3000364" y="5429262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71"/>
          <p:cNvSpPr txBox="1"/>
          <p:nvPr/>
        </p:nvSpPr>
        <p:spPr>
          <a:xfrm>
            <a:off x="3929090" y="5715016"/>
            <a:ext cx="51435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POUSSEE DE L’ARBA</a:t>
            </a:r>
          </a:p>
        </p:txBody>
      </p:sp>
      <p:grpSp>
        <p:nvGrpSpPr>
          <p:cNvPr id="21" name="Groupe 98"/>
          <p:cNvGrpSpPr/>
          <p:nvPr/>
        </p:nvGrpSpPr>
        <p:grpSpPr>
          <a:xfrm>
            <a:off x="2714612" y="4071940"/>
            <a:ext cx="5430407" cy="5618"/>
            <a:chOff x="5359412" y="5715018"/>
            <a:chExt cx="5430407" cy="5618"/>
          </a:xfrm>
        </p:grpSpPr>
        <p:cxnSp>
          <p:nvCxnSpPr>
            <p:cNvPr id="75" name="Connecteur droit 74"/>
            <p:cNvCxnSpPr/>
            <p:nvPr/>
          </p:nvCxnSpPr>
          <p:spPr>
            <a:xfrm rot="10800000">
              <a:off x="5359412" y="5715018"/>
              <a:ext cx="5430407" cy="562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 flipV="1">
              <a:off x="7860860" y="5715018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Ellipse 96"/>
          <p:cNvSpPr/>
          <p:nvPr/>
        </p:nvSpPr>
        <p:spPr>
          <a:xfrm>
            <a:off x="8071338" y="4000502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104"/>
          <p:cNvGrpSpPr/>
          <p:nvPr/>
        </p:nvGrpSpPr>
        <p:grpSpPr>
          <a:xfrm>
            <a:off x="2571736" y="4064373"/>
            <a:ext cx="5715382" cy="1579205"/>
            <a:chOff x="3205122" y="3564307"/>
            <a:chExt cx="5715382" cy="1579205"/>
          </a:xfrm>
        </p:grpSpPr>
        <p:sp>
          <p:nvSpPr>
            <p:cNvPr id="13" name="Multiplier 12"/>
            <p:cNvSpPr/>
            <p:nvPr/>
          </p:nvSpPr>
          <p:spPr>
            <a:xfrm>
              <a:off x="3205122" y="4929198"/>
              <a:ext cx="285752" cy="214314"/>
            </a:xfrm>
            <a:prstGeom prst="mathMultiply">
              <a:avLst>
                <a:gd name="adj1" fmla="val 755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3" name="Groupe 86"/>
            <p:cNvGrpSpPr/>
            <p:nvPr/>
          </p:nvGrpSpPr>
          <p:grpSpPr>
            <a:xfrm rot="9900000">
              <a:off x="3419886" y="3564307"/>
              <a:ext cx="5500618" cy="1398455"/>
              <a:chOff x="2242875" y="5911962"/>
              <a:chExt cx="5500618" cy="1398455"/>
            </a:xfrm>
          </p:grpSpPr>
          <p:cxnSp>
            <p:nvCxnSpPr>
              <p:cNvPr id="92" name="Connecteur droit 91"/>
              <p:cNvCxnSpPr>
                <a:stCxn id="13" idx="1"/>
              </p:cNvCxnSpPr>
              <p:nvPr/>
            </p:nvCxnSpPr>
            <p:spPr>
              <a:xfrm rot="17100000" flipH="1" flipV="1">
                <a:off x="4363158" y="3930083"/>
                <a:ext cx="1398455" cy="5362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Connecteur droit 92"/>
              <p:cNvCxnSpPr/>
              <p:nvPr/>
            </p:nvCxnSpPr>
            <p:spPr>
              <a:xfrm flipV="1">
                <a:off x="4704263" y="6606261"/>
                <a:ext cx="358314" cy="5618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Ellipse 94"/>
              <p:cNvSpPr/>
              <p:nvPr/>
            </p:nvSpPr>
            <p:spPr>
              <a:xfrm>
                <a:off x="2242875" y="6526443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3" name="Multiplier 62"/>
            <p:cNvSpPr/>
            <p:nvPr/>
          </p:nvSpPr>
          <p:spPr>
            <a:xfrm>
              <a:off x="3205122" y="4929198"/>
              <a:ext cx="285752" cy="214314"/>
            </a:xfrm>
            <a:prstGeom prst="mathMultiply">
              <a:avLst>
                <a:gd name="adj1" fmla="val 7553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e 86"/>
          <p:cNvGrpSpPr/>
          <p:nvPr/>
        </p:nvGrpSpPr>
        <p:grpSpPr>
          <a:xfrm rot="9900000">
            <a:off x="2804229" y="4075093"/>
            <a:ext cx="5362214" cy="1398455"/>
            <a:chOff x="2262845" y="5852113"/>
            <a:chExt cx="5362214" cy="1398455"/>
          </a:xfrm>
        </p:grpSpPr>
        <p:cxnSp>
          <p:nvCxnSpPr>
            <p:cNvPr id="78" name="Connecteur droit 77"/>
            <p:cNvCxnSpPr/>
            <p:nvPr/>
          </p:nvCxnSpPr>
          <p:spPr>
            <a:xfrm rot="17100000" flipH="1" flipV="1">
              <a:off x="4244724" y="3870234"/>
              <a:ext cx="1398455" cy="5362214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 flipV="1">
              <a:off x="4633929" y="6544964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Ellipse 93"/>
          <p:cNvSpPr/>
          <p:nvPr/>
        </p:nvSpPr>
        <p:spPr>
          <a:xfrm>
            <a:off x="8071338" y="4000502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ZoneTexte 110"/>
          <p:cNvSpPr txBox="1"/>
          <p:nvPr/>
        </p:nvSpPr>
        <p:spPr>
          <a:xfrm>
            <a:off x="928662" y="6120490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4" name="Groupe 56"/>
          <p:cNvGrpSpPr/>
          <p:nvPr/>
        </p:nvGrpSpPr>
        <p:grpSpPr>
          <a:xfrm>
            <a:off x="71406" y="940344"/>
            <a:ext cx="5702860" cy="1785949"/>
            <a:chOff x="1571604" y="2214555"/>
            <a:chExt cx="5702860" cy="1785949"/>
          </a:xfrm>
        </p:grpSpPr>
        <p:grpSp>
          <p:nvGrpSpPr>
            <p:cNvPr id="109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112" name="Connecteur droit 111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Connecteur droit 112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Connecteur droit 113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Connecteur droit 114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Connecteur droit 115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Connecteur droit 116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0" name="Ellipse 109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118" name="Groupe 35"/>
          <p:cNvGrpSpPr/>
          <p:nvPr/>
        </p:nvGrpSpPr>
        <p:grpSpPr>
          <a:xfrm>
            <a:off x="5785620" y="225963"/>
            <a:ext cx="786612" cy="643736"/>
            <a:chOff x="284926" y="1571612"/>
            <a:chExt cx="786612" cy="643736"/>
          </a:xfrm>
        </p:grpSpPr>
        <p:cxnSp>
          <p:nvCxnSpPr>
            <p:cNvPr id="119" name="Connecteur droit avec flèche 11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ZoneTexte 11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21" name="Groupe 39"/>
          <p:cNvGrpSpPr/>
          <p:nvPr/>
        </p:nvGrpSpPr>
        <p:grpSpPr>
          <a:xfrm>
            <a:off x="4071902" y="653797"/>
            <a:ext cx="786612" cy="643736"/>
            <a:chOff x="284926" y="1571612"/>
            <a:chExt cx="786612" cy="643736"/>
          </a:xfrm>
        </p:grpSpPr>
        <p:cxnSp>
          <p:nvCxnSpPr>
            <p:cNvPr id="122" name="Connecteur droit avec flèche 12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ZoneTexte 12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24" name="Groupe 44"/>
          <p:cNvGrpSpPr/>
          <p:nvPr/>
        </p:nvGrpSpPr>
        <p:grpSpPr>
          <a:xfrm>
            <a:off x="2570910" y="1082425"/>
            <a:ext cx="786612" cy="643736"/>
            <a:chOff x="284926" y="1571612"/>
            <a:chExt cx="786612" cy="643736"/>
          </a:xfrm>
        </p:grpSpPr>
        <p:cxnSp>
          <p:nvCxnSpPr>
            <p:cNvPr id="125" name="Connecteur droit avec flèche 124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ZoneTexte 125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27" name="Groupe 47"/>
          <p:cNvGrpSpPr/>
          <p:nvPr/>
        </p:nvGrpSpPr>
        <p:grpSpPr>
          <a:xfrm>
            <a:off x="427770" y="1653929"/>
            <a:ext cx="786612" cy="643736"/>
            <a:chOff x="284926" y="1571612"/>
            <a:chExt cx="786612" cy="643736"/>
          </a:xfrm>
        </p:grpSpPr>
        <p:cxnSp>
          <p:nvCxnSpPr>
            <p:cNvPr id="128" name="Connecteur droit avec flèche 127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ZoneTexte 128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30" name="Groupe 50"/>
          <p:cNvGrpSpPr/>
          <p:nvPr/>
        </p:nvGrpSpPr>
        <p:grpSpPr>
          <a:xfrm>
            <a:off x="5785620" y="2582623"/>
            <a:ext cx="786612" cy="727316"/>
            <a:chOff x="284926" y="1570818"/>
            <a:chExt cx="786612" cy="727316"/>
          </a:xfrm>
        </p:grpSpPr>
        <p:cxnSp>
          <p:nvCxnSpPr>
            <p:cNvPr id="131" name="Connecteur droit avec flèche 130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ZoneTexte 131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33" name="Groupe 54"/>
          <p:cNvGrpSpPr/>
          <p:nvPr/>
        </p:nvGrpSpPr>
        <p:grpSpPr>
          <a:xfrm>
            <a:off x="427770" y="2583417"/>
            <a:ext cx="858082" cy="727316"/>
            <a:chOff x="355570" y="1570818"/>
            <a:chExt cx="858082" cy="727316"/>
          </a:xfrm>
        </p:grpSpPr>
        <p:cxnSp>
          <p:nvCxnSpPr>
            <p:cNvPr id="134" name="Connecteur droit avec flèche 133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ZoneTexte 134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136" name="ZoneTexte 135"/>
          <p:cNvSpPr txBox="1"/>
          <p:nvPr/>
        </p:nvSpPr>
        <p:spPr>
          <a:xfrm>
            <a:off x="6500794" y="1654723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Ellipse 136"/>
          <p:cNvSpPr/>
          <p:nvPr/>
        </p:nvSpPr>
        <p:spPr>
          <a:xfrm>
            <a:off x="71406" y="2369103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/>
          <p:cNvSpPr/>
          <p:nvPr/>
        </p:nvSpPr>
        <p:spPr>
          <a:xfrm>
            <a:off x="3357554" y="2369103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40" name="Ellipse 139"/>
          <p:cNvSpPr/>
          <p:nvPr/>
        </p:nvSpPr>
        <p:spPr>
          <a:xfrm>
            <a:off x="5786446" y="2297665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41" name="Ellipse 140"/>
          <p:cNvSpPr/>
          <p:nvPr/>
        </p:nvSpPr>
        <p:spPr>
          <a:xfrm>
            <a:off x="5357818" y="654591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42" name="Ellipse 141"/>
          <p:cNvSpPr/>
          <p:nvPr/>
        </p:nvSpPr>
        <p:spPr>
          <a:xfrm>
            <a:off x="3714744" y="1083219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43" name="Ellipse 142"/>
          <p:cNvSpPr/>
          <p:nvPr/>
        </p:nvSpPr>
        <p:spPr>
          <a:xfrm>
            <a:off x="2143108" y="1511847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927538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Ellipse 86"/>
          <p:cNvSpPr/>
          <p:nvPr/>
        </p:nvSpPr>
        <p:spPr>
          <a:xfrm>
            <a:off x="1571604" y="1785926"/>
            <a:ext cx="428628" cy="35719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73" name="Ellipse 72"/>
          <p:cNvSpPr/>
          <p:nvPr/>
        </p:nvSpPr>
        <p:spPr>
          <a:xfrm>
            <a:off x="2632494" y="400050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Ellipse 73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76" name="Groupe 94"/>
          <p:cNvGrpSpPr/>
          <p:nvPr/>
        </p:nvGrpSpPr>
        <p:grpSpPr>
          <a:xfrm>
            <a:off x="2705056" y="5572934"/>
            <a:ext cx="1590" cy="642148"/>
            <a:chOff x="7500956" y="5072868"/>
            <a:chExt cx="1590" cy="642148"/>
          </a:xfrm>
        </p:grpSpPr>
        <p:cxnSp>
          <p:nvCxnSpPr>
            <p:cNvPr id="77" name="Connecteur droit 76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>
              <a:off x="7356066" y="5425660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Multiplier 79"/>
          <p:cNvSpPr/>
          <p:nvPr/>
        </p:nvSpPr>
        <p:spPr>
          <a:xfrm>
            <a:off x="2562180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2" name="Groupe 98"/>
          <p:cNvGrpSpPr/>
          <p:nvPr/>
        </p:nvGrpSpPr>
        <p:grpSpPr>
          <a:xfrm>
            <a:off x="2705056" y="4143380"/>
            <a:ext cx="1590" cy="2071704"/>
            <a:chOff x="5572130" y="3643314"/>
            <a:chExt cx="1590" cy="2071704"/>
          </a:xfrm>
        </p:grpSpPr>
        <p:cxnSp>
          <p:nvCxnSpPr>
            <p:cNvPr id="83" name="Connecteur droit 82"/>
            <p:cNvCxnSpPr/>
            <p:nvPr/>
          </p:nvCxnSpPr>
          <p:spPr>
            <a:xfrm rot="16200000" flipH="1">
              <a:off x="4536279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Connecteur droit 85"/>
          <p:cNvCxnSpPr/>
          <p:nvPr/>
        </p:nvCxnSpPr>
        <p:spPr>
          <a:xfrm rot="10800000" flipV="1">
            <a:off x="2133585" y="3999380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10800000">
            <a:off x="-571535" y="4070815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94" grpId="0" animBg="1"/>
      <p:bldP spid="87" grpId="0" animBg="1"/>
      <p:bldP spid="87" grpId="1" animBg="1"/>
      <p:bldP spid="87" grpId="2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ultiplier 28"/>
          <p:cNvSpPr/>
          <p:nvPr/>
        </p:nvSpPr>
        <p:spPr>
          <a:xfrm>
            <a:off x="3347998" y="5286388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5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0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4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9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20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Ellipse 90"/>
          <p:cNvSpPr/>
          <p:nvPr/>
        </p:nvSpPr>
        <p:spPr>
          <a:xfrm>
            <a:off x="71406" y="234449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Ellipse 97"/>
          <p:cNvSpPr/>
          <p:nvPr/>
        </p:nvSpPr>
        <p:spPr>
          <a:xfrm>
            <a:off x="71406" y="2344494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ZoneTexte 107"/>
          <p:cNvSpPr txBox="1"/>
          <p:nvPr/>
        </p:nvSpPr>
        <p:spPr>
          <a:xfrm>
            <a:off x="2786050" y="5699485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SI L’ARBA POUSSE A GAUCHE, IL POUSSE A DROITE</a:t>
            </a:r>
          </a:p>
        </p:txBody>
      </p:sp>
      <p:cxnSp>
        <p:nvCxnSpPr>
          <p:cNvPr id="87" name="Connecteur droit 86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09" name="Connecteur droit 108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ZoneTexte 109"/>
          <p:cNvSpPr txBox="1"/>
          <p:nvPr/>
        </p:nvSpPr>
        <p:spPr>
          <a:xfrm>
            <a:off x="3571868" y="6202940"/>
            <a:ext cx="53578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IL TRAVAILLE EN  COMPRESSION</a:t>
            </a:r>
          </a:p>
        </p:txBody>
      </p:sp>
      <p:grpSp>
        <p:nvGrpSpPr>
          <p:cNvPr id="64" name="Groupe 98"/>
          <p:cNvGrpSpPr/>
          <p:nvPr/>
        </p:nvGrpSpPr>
        <p:grpSpPr>
          <a:xfrm>
            <a:off x="2714612" y="4071940"/>
            <a:ext cx="5430407" cy="5618"/>
            <a:chOff x="5359412" y="5715018"/>
            <a:chExt cx="5430407" cy="5618"/>
          </a:xfrm>
        </p:grpSpPr>
        <p:cxnSp>
          <p:nvCxnSpPr>
            <p:cNvPr id="72" name="Connecteur droit 71"/>
            <p:cNvCxnSpPr/>
            <p:nvPr/>
          </p:nvCxnSpPr>
          <p:spPr>
            <a:xfrm rot="10800000">
              <a:off x="5359412" y="5715018"/>
              <a:ext cx="5430407" cy="562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flipV="1">
              <a:off x="7860860" y="5715018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Ellipse 92"/>
          <p:cNvSpPr/>
          <p:nvPr/>
        </p:nvSpPr>
        <p:spPr>
          <a:xfrm>
            <a:off x="8071338" y="4000502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5" name="Groupe 86"/>
          <p:cNvGrpSpPr/>
          <p:nvPr/>
        </p:nvGrpSpPr>
        <p:grpSpPr>
          <a:xfrm rot="9900000">
            <a:off x="2804229" y="4075093"/>
            <a:ext cx="5362214" cy="1398455"/>
            <a:chOff x="2262845" y="5852113"/>
            <a:chExt cx="5362214" cy="1398455"/>
          </a:xfrm>
        </p:grpSpPr>
        <p:cxnSp>
          <p:nvCxnSpPr>
            <p:cNvPr id="104" name="Connecteur droit 103"/>
            <p:cNvCxnSpPr/>
            <p:nvPr/>
          </p:nvCxnSpPr>
          <p:spPr>
            <a:xfrm rot="17100000" flipH="1" flipV="1">
              <a:off x="4244724" y="3870234"/>
              <a:ext cx="1398455" cy="5362214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flipV="1">
              <a:off x="4633929" y="6544964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Ellipse 110"/>
          <p:cNvSpPr/>
          <p:nvPr/>
        </p:nvSpPr>
        <p:spPr>
          <a:xfrm>
            <a:off x="2632494" y="400050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Ellipse 111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13" name="Groupe 94"/>
          <p:cNvGrpSpPr/>
          <p:nvPr/>
        </p:nvGrpSpPr>
        <p:grpSpPr>
          <a:xfrm>
            <a:off x="2705056" y="5572934"/>
            <a:ext cx="1590" cy="642148"/>
            <a:chOff x="7500956" y="5072868"/>
            <a:chExt cx="1590" cy="642148"/>
          </a:xfrm>
        </p:grpSpPr>
        <p:cxnSp>
          <p:nvCxnSpPr>
            <p:cNvPr id="114" name="Connecteur droit 113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/>
            <p:cNvCxnSpPr/>
            <p:nvPr/>
          </p:nvCxnSpPr>
          <p:spPr>
            <a:xfrm rot="5400000">
              <a:off x="7356066" y="5425660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Multiplier 115"/>
          <p:cNvSpPr/>
          <p:nvPr/>
        </p:nvSpPr>
        <p:spPr>
          <a:xfrm>
            <a:off x="2562180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7" name="Groupe 98"/>
          <p:cNvGrpSpPr/>
          <p:nvPr/>
        </p:nvGrpSpPr>
        <p:grpSpPr>
          <a:xfrm>
            <a:off x="2705056" y="4143380"/>
            <a:ext cx="1590" cy="2071704"/>
            <a:chOff x="5572130" y="3643314"/>
            <a:chExt cx="1590" cy="2071704"/>
          </a:xfrm>
        </p:grpSpPr>
        <p:cxnSp>
          <p:nvCxnSpPr>
            <p:cNvPr id="118" name="Connecteur droit 117"/>
            <p:cNvCxnSpPr/>
            <p:nvPr/>
          </p:nvCxnSpPr>
          <p:spPr>
            <a:xfrm rot="16200000" flipH="1">
              <a:off x="4536279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 droit 118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0" name="Connecteur droit 119"/>
          <p:cNvCxnSpPr/>
          <p:nvPr/>
        </p:nvCxnSpPr>
        <p:spPr>
          <a:xfrm rot="10800000" flipV="1">
            <a:off x="2133585" y="4000504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10800000">
            <a:off x="-571535" y="4070815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6500826" y="5643578"/>
            <a:ext cx="2643174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à coins arrondis 74"/>
          <p:cNvSpPr/>
          <p:nvPr/>
        </p:nvSpPr>
        <p:spPr>
          <a:xfrm>
            <a:off x="6357950" y="6215082"/>
            <a:ext cx="1857388" cy="3571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63" grpId="0" animBg="1"/>
      <p:bldP spid="7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ultiplier 28"/>
          <p:cNvSpPr/>
          <p:nvPr/>
        </p:nvSpPr>
        <p:spPr>
          <a:xfrm>
            <a:off x="3000364" y="5438018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5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0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4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9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20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Ellipse 90"/>
          <p:cNvSpPr/>
          <p:nvPr/>
        </p:nvSpPr>
        <p:spPr>
          <a:xfrm>
            <a:off x="71406" y="234449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Ellipse 97"/>
          <p:cNvSpPr/>
          <p:nvPr/>
        </p:nvSpPr>
        <p:spPr>
          <a:xfrm>
            <a:off x="71406" y="2344494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grpSp>
        <p:nvGrpSpPr>
          <p:cNvPr id="94" name="Groupe 59"/>
          <p:cNvGrpSpPr/>
          <p:nvPr/>
        </p:nvGrpSpPr>
        <p:grpSpPr>
          <a:xfrm rot="15300000">
            <a:off x="4777537" y="2214586"/>
            <a:ext cx="1461388" cy="5688588"/>
            <a:chOff x="3142064" y="-212960"/>
            <a:chExt cx="1461388" cy="5688588"/>
          </a:xfrm>
        </p:grpSpPr>
        <p:cxnSp>
          <p:nvCxnSpPr>
            <p:cNvPr id="105" name="Connecteur droit 104"/>
            <p:cNvCxnSpPr/>
            <p:nvPr/>
          </p:nvCxnSpPr>
          <p:spPr>
            <a:xfrm rot="17100000" flipV="1">
              <a:off x="1111848" y="1891451"/>
              <a:ext cx="5521819" cy="146138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e 100"/>
            <p:cNvGrpSpPr/>
            <p:nvPr/>
          </p:nvGrpSpPr>
          <p:grpSpPr>
            <a:xfrm>
              <a:off x="3442745" y="-212960"/>
              <a:ext cx="623461" cy="5688588"/>
              <a:chOff x="3442745" y="-212960"/>
              <a:chExt cx="623461" cy="5688588"/>
            </a:xfrm>
          </p:grpSpPr>
          <p:cxnSp>
            <p:nvCxnSpPr>
              <p:cNvPr id="110" name="Connecteur droit 109"/>
              <p:cNvCxnSpPr/>
              <p:nvPr/>
            </p:nvCxnSpPr>
            <p:spPr>
              <a:xfrm>
                <a:off x="3780454" y="-212960"/>
                <a:ext cx="285752" cy="158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Connecteur droit 110"/>
              <p:cNvCxnSpPr/>
              <p:nvPr/>
            </p:nvCxnSpPr>
            <p:spPr>
              <a:xfrm>
                <a:off x="3735787" y="5474040"/>
                <a:ext cx="285752" cy="158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ZoneTexte 111"/>
              <p:cNvSpPr txBox="1"/>
              <p:nvPr/>
            </p:nvSpPr>
            <p:spPr>
              <a:xfrm rot="5418286">
                <a:off x="2448684" y="2951170"/>
                <a:ext cx="23574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14,3 cm </a:t>
                </a:r>
                <a:r>
                  <a:rPr lang="fr-FR" dirty="0">
                    <a:latin typeface="Arial" pitchFamily="34" charset="0"/>
                    <a:cs typeface="Arial" pitchFamily="34" charset="0"/>
                    <a:sym typeface="Wingdings" pitchFamily="2" charset="2"/>
                  </a:rPr>
                  <a:t>:</a:t>
                </a:r>
                <a:r>
                  <a:rPr lang="fr-FR" dirty="0">
                    <a:latin typeface="Arial" pitchFamily="34" charset="0"/>
                    <a:cs typeface="Arial" pitchFamily="34" charset="0"/>
                  </a:rPr>
                  <a:t> 714 daN </a:t>
                </a:r>
              </a:p>
            </p:txBody>
          </p:sp>
        </p:grpSp>
      </p:grpSp>
      <p:sp>
        <p:nvSpPr>
          <p:cNvPr id="113" name="ZoneTexte 112"/>
          <p:cNvSpPr txBox="1"/>
          <p:nvPr/>
        </p:nvSpPr>
        <p:spPr>
          <a:xfrm rot="20494486">
            <a:off x="1319064" y="1757769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714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e 90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122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123" name="ZoneTexte 122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/>
              <a:endParaRPr lang="fr-FR" sz="24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2" name="Groupe 98"/>
          <p:cNvGrpSpPr/>
          <p:nvPr/>
        </p:nvGrpSpPr>
        <p:grpSpPr>
          <a:xfrm>
            <a:off x="2714612" y="4071940"/>
            <a:ext cx="5430407" cy="5618"/>
            <a:chOff x="5359412" y="5715018"/>
            <a:chExt cx="5430407" cy="5618"/>
          </a:xfrm>
        </p:grpSpPr>
        <p:cxnSp>
          <p:nvCxnSpPr>
            <p:cNvPr id="93" name="Connecteur droit 92"/>
            <p:cNvCxnSpPr/>
            <p:nvPr/>
          </p:nvCxnSpPr>
          <p:spPr>
            <a:xfrm rot="10800000">
              <a:off x="5359412" y="5715018"/>
              <a:ext cx="5430407" cy="562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94"/>
            <p:cNvCxnSpPr/>
            <p:nvPr/>
          </p:nvCxnSpPr>
          <p:spPr>
            <a:xfrm flipV="1">
              <a:off x="7860860" y="5715018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Ellipse 103"/>
          <p:cNvSpPr/>
          <p:nvPr/>
        </p:nvSpPr>
        <p:spPr>
          <a:xfrm>
            <a:off x="8071338" y="4000502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8" name="Groupe 86"/>
          <p:cNvGrpSpPr/>
          <p:nvPr/>
        </p:nvGrpSpPr>
        <p:grpSpPr>
          <a:xfrm rot="9900000">
            <a:off x="2804229" y="4075093"/>
            <a:ext cx="5362214" cy="1398455"/>
            <a:chOff x="2262845" y="5852113"/>
            <a:chExt cx="5362214" cy="1398455"/>
          </a:xfrm>
        </p:grpSpPr>
        <p:cxnSp>
          <p:nvCxnSpPr>
            <p:cNvPr id="115" name="Connecteur droit 114"/>
            <p:cNvCxnSpPr/>
            <p:nvPr/>
          </p:nvCxnSpPr>
          <p:spPr>
            <a:xfrm rot="17100000" flipH="1" flipV="1">
              <a:off x="4244724" y="3870234"/>
              <a:ext cx="1398455" cy="5362214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cteur droit 115"/>
            <p:cNvCxnSpPr/>
            <p:nvPr/>
          </p:nvCxnSpPr>
          <p:spPr>
            <a:xfrm flipV="1">
              <a:off x="4633929" y="6544964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Ellipse 116"/>
          <p:cNvSpPr/>
          <p:nvPr/>
        </p:nvSpPr>
        <p:spPr>
          <a:xfrm>
            <a:off x="2632494" y="400050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Ellipse 117"/>
          <p:cNvSpPr/>
          <p:nvPr/>
        </p:nvSpPr>
        <p:spPr>
          <a:xfrm>
            <a:off x="2633618" y="6142520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19" name="Groupe 94"/>
          <p:cNvGrpSpPr/>
          <p:nvPr/>
        </p:nvGrpSpPr>
        <p:grpSpPr>
          <a:xfrm>
            <a:off x="2705056" y="5572934"/>
            <a:ext cx="1590" cy="642148"/>
            <a:chOff x="7500956" y="5072868"/>
            <a:chExt cx="1590" cy="642148"/>
          </a:xfrm>
        </p:grpSpPr>
        <p:cxnSp>
          <p:nvCxnSpPr>
            <p:cNvPr id="124" name="Connecteur droit 123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cteur droit 124"/>
            <p:cNvCxnSpPr/>
            <p:nvPr/>
          </p:nvCxnSpPr>
          <p:spPr>
            <a:xfrm rot="5400000">
              <a:off x="7356066" y="5425660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Multiplier 125"/>
          <p:cNvSpPr/>
          <p:nvPr/>
        </p:nvSpPr>
        <p:spPr>
          <a:xfrm>
            <a:off x="2562180" y="542926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7" name="Groupe 98"/>
          <p:cNvGrpSpPr/>
          <p:nvPr/>
        </p:nvGrpSpPr>
        <p:grpSpPr>
          <a:xfrm>
            <a:off x="2705056" y="4143380"/>
            <a:ext cx="1590" cy="2071704"/>
            <a:chOff x="5572130" y="3643314"/>
            <a:chExt cx="1590" cy="2071704"/>
          </a:xfrm>
        </p:grpSpPr>
        <p:cxnSp>
          <p:nvCxnSpPr>
            <p:cNvPr id="128" name="Connecteur droit 127"/>
            <p:cNvCxnSpPr/>
            <p:nvPr/>
          </p:nvCxnSpPr>
          <p:spPr>
            <a:xfrm rot="16200000" flipH="1">
              <a:off x="4536279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cteur droit 128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0" name="Connecteur droit 129"/>
          <p:cNvCxnSpPr/>
          <p:nvPr/>
        </p:nvCxnSpPr>
        <p:spPr>
          <a:xfrm rot="10800000" flipV="1">
            <a:off x="2133585" y="4000504"/>
            <a:ext cx="6286480" cy="16593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130"/>
          <p:cNvCxnSpPr/>
          <p:nvPr/>
        </p:nvCxnSpPr>
        <p:spPr>
          <a:xfrm rot="10800000">
            <a:off x="-571535" y="4070815"/>
            <a:ext cx="8715404" cy="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ZoneTexte 74"/>
          <p:cNvSpPr txBox="1"/>
          <p:nvPr/>
        </p:nvSpPr>
        <p:spPr>
          <a:xfrm>
            <a:off x="2786050" y="5699485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SI L’ARBA POUSSE A GAUCHE, IL POUSSE A DROITE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3571868" y="6202940"/>
            <a:ext cx="53578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IL TRAVAILLE EN  COMPRESSION</a:t>
            </a:r>
          </a:p>
        </p:txBody>
      </p:sp>
      <p:sp>
        <p:nvSpPr>
          <p:cNvPr id="81" name="Rectangle à coins arrondis 80"/>
          <p:cNvSpPr/>
          <p:nvPr/>
        </p:nvSpPr>
        <p:spPr>
          <a:xfrm>
            <a:off x="6357950" y="6215082"/>
            <a:ext cx="1857388" cy="3571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ZoneTexte 71"/>
          <p:cNvSpPr txBox="1"/>
          <p:nvPr/>
        </p:nvSpPr>
        <p:spPr>
          <a:xfrm>
            <a:off x="714348" y="285728"/>
            <a:ext cx="85725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on recommence l’opération avec les nœuds suivants</a:t>
            </a:r>
          </a:p>
        </p:txBody>
      </p:sp>
      <p:sp>
        <p:nvSpPr>
          <p:cNvPr id="74" name="Ellipse 73"/>
          <p:cNvSpPr/>
          <p:nvPr/>
        </p:nvSpPr>
        <p:spPr>
          <a:xfrm>
            <a:off x="142844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</p:spTree>
  </p:cSld>
  <p:clrMapOvr>
    <a:masterClrMapping/>
  </p:clrMapOvr>
  <p:transition advTm="1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7"/>
          <p:cNvGrpSpPr>
            <a:grpSpLocks noChangeAspect="1"/>
          </p:cNvGrpSpPr>
          <p:nvPr/>
        </p:nvGrpSpPr>
        <p:grpSpPr>
          <a:xfrm>
            <a:off x="1429300" y="2285993"/>
            <a:ext cx="5416568" cy="1501390"/>
            <a:chOff x="857224" y="2000240"/>
            <a:chExt cx="7216032" cy="2001852"/>
          </a:xfrm>
        </p:grpSpPr>
        <p:cxnSp>
          <p:nvCxnSpPr>
            <p:cNvPr id="65" name="Connecteur droit 64"/>
            <p:cNvCxnSpPr/>
            <p:nvPr/>
          </p:nvCxnSpPr>
          <p:spPr>
            <a:xfrm rot="5400000">
              <a:off x="7073124" y="3000372"/>
              <a:ext cx="199947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rot="10800000" flipV="1">
              <a:off x="857224" y="2000240"/>
              <a:ext cx="7215238" cy="2000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5857884" y="2643182"/>
              <a:ext cx="2214578" cy="13573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rot="5400000">
              <a:off x="4643438" y="2786058"/>
              <a:ext cx="1357322" cy="10715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 rot="10800000">
              <a:off x="3786182" y="3214686"/>
              <a:ext cx="1000132" cy="7858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>
              <a:off x="857224" y="4000504"/>
              <a:ext cx="72152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Ellipse 61"/>
          <p:cNvSpPr/>
          <p:nvPr/>
        </p:nvSpPr>
        <p:spPr>
          <a:xfrm>
            <a:off x="6429420" y="200024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Ellipse 63"/>
          <p:cNvSpPr/>
          <p:nvPr/>
        </p:nvSpPr>
        <p:spPr>
          <a:xfrm>
            <a:off x="3214710" y="285749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grpSp>
        <p:nvGrpSpPr>
          <p:cNvPr id="3" name="Groupe 40"/>
          <p:cNvGrpSpPr/>
          <p:nvPr/>
        </p:nvGrpSpPr>
        <p:grpSpPr>
          <a:xfrm>
            <a:off x="1499372" y="1571612"/>
            <a:ext cx="6144462" cy="3084770"/>
            <a:chOff x="1499372" y="1571612"/>
            <a:chExt cx="6144462" cy="3084770"/>
          </a:xfrm>
        </p:grpSpPr>
        <p:grpSp>
          <p:nvGrpSpPr>
            <p:cNvPr id="4" name="Groupe 35"/>
            <p:cNvGrpSpPr/>
            <p:nvPr/>
          </p:nvGrpSpPr>
          <p:grpSpPr>
            <a:xfrm>
              <a:off x="6857222" y="1571612"/>
              <a:ext cx="786612" cy="643736"/>
              <a:chOff x="284926" y="1571612"/>
              <a:chExt cx="786612" cy="643736"/>
            </a:xfrm>
          </p:grpSpPr>
          <p:cxnSp>
            <p:nvCxnSpPr>
              <p:cNvPr id="38" name="Connecteur droit avec flèche 37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ZoneTexte 38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5" name="Groupe 39"/>
            <p:cNvGrpSpPr/>
            <p:nvPr/>
          </p:nvGrpSpPr>
          <p:grpSpPr>
            <a:xfrm>
              <a:off x="5143504" y="1999446"/>
              <a:ext cx="786612" cy="643736"/>
              <a:chOff x="284926" y="1571612"/>
              <a:chExt cx="786612" cy="643736"/>
            </a:xfrm>
          </p:grpSpPr>
          <p:cxnSp>
            <p:nvCxnSpPr>
              <p:cNvPr id="42" name="Connecteur droit avec flèche 41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ZoneTexte 42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6" name="Groupe 44"/>
            <p:cNvGrpSpPr/>
            <p:nvPr/>
          </p:nvGrpSpPr>
          <p:grpSpPr>
            <a:xfrm>
              <a:off x="3642512" y="2428074"/>
              <a:ext cx="786612" cy="643736"/>
              <a:chOff x="284926" y="1571612"/>
              <a:chExt cx="786612" cy="643736"/>
            </a:xfrm>
          </p:grpSpPr>
          <p:cxnSp>
            <p:nvCxnSpPr>
              <p:cNvPr id="46" name="Connecteur droit avec flèche 45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ZoneTexte 46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7" name="Groupe 47"/>
            <p:cNvGrpSpPr/>
            <p:nvPr/>
          </p:nvGrpSpPr>
          <p:grpSpPr>
            <a:xfrm>
              <a:off x="1499372" y="2999578"/>
              <a:ext cx="786612" cy="643736"/>
              <a:chOff x="284926" y="1571612"/>
              <a:chExt cx="786612" cy="643736"/>
            </a:xfrm>
          </p:grpSpPr>
          <p:cxnSp>
            <p:nvCxnSpPr>
              <p:cNvPr id="49" name="Connecteur droit avec flèche 48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ZoneTexte 49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8" name="Groupe 50"/>
            <p:cNvGrpSpPr/>
            <p:nvPr/>
          </p:nvGrpSpPr>
          <p:grpSpPr>
            <a:xfrm>
              <a:off x="6857222" y="3928272"/>
              <a:ext cx="786612" cy="727316"/>
              <a:chOff x="284926" y="1570818"/>
              <a:chExt cx="786612" cy="727316"/>
            </a:xfrm>
          </p:grpSpPr>
          <p:cxnSp>
            <p:nvCxnSpPr>
              <p:cNvPr id="52" name="Connecteur droit avec flèche 51"/>
              <p:cNvCxnSpPr/>
              <p:nvPr/>
            </p:nvCxnSpPr>
            <p:spPr>
              <a:xfrm rot="16200000" flipV="1">
                <a:off x="-72264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/>
              <p:cNvSpPr txBox="1"/>
              <p:nvPr/>
            </p:nvSpPr>
            <p:spPr>
              <a:xfrm>
                <a:off x="285720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  <p:grpSp>
          <p:nvGrpSpPr>
            <p:cNvPr id="9" name="Groupe 54"/>
            <p:cNvGrpSpPr/>
            <p:nvPr/>
          </p:nvGrpSpPr>
          <p:grpSpPr>
            <a:xfrm>
              <a:off x="1499372" y="3929066"/>
              <a:ext cx="858050" cy="727316"/>
              <a:chOff x="355570" y="1570818"/>
              <a:chExt cx="858050" cy="727316"/>
            </a:xfrm>
          </p:grpSpPr>
          <p:cxnSp>
            <p:nvCxnSpPr>
              <p:cNvPr id="56" name="Connecteur droit avec flèche 55"/>
              <p:cNvCxnSpPr/>
              <p:nvPr/>
            </p:nvCxnSpPr>
            <p:spPr>
              <a:xfrm rot="16200000" flipV="1">
                <a:off x="-1620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ZoneTexte 56"/>
              <p:cNvSpPr txBox="1"/>
              <p:nvPr/>
            </p:nvSpPr>
            <p:spPr>
              <a:xfrm>
                <a:off x="427802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</p:grpSp>
      <p:sp>
        <p:nvSpPr>
          <p:cNvPr id="55" name="ZoneTexte 54"/>
          <p:cNvSpPr txBox="1"/>
          <p:nvPr/>
        </p:nvSpPr>
        <p:spPr>
          <a:xfrm>
            <a:off x="7143768" y="3000372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sz="2000" dirty="0" err="1">
                <a:latin typeface="Arial" pitchFamily="34" charset="0"/>
                <a:cs typeface="Arial" pitchFamily="34" charset="0"/>
              </a:rPr>
              <a:t>daN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Ellipse 36"/>
          <p:cNvSpPr/>
          <p:nvPr/>
        </p:nvSpPr>
        <p:spPr>
          <a:xfrm>
            <a:off x="4214810" y="3857628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57"/>
          <p:cNvGrpSpPr/>
          <p:nvPr/>
        </p:nvGrpSpPr>
        <p:grpSpPr>
          <a:xfrm>
            <a:off x="2643174" y="3600394"/>
            <a:ext cx="2000264" cy="1400242"/>
            <a:chOff x="3929058" y="4671964"/>
            <a:chExt cx="2000264" cy="1400242"/>
          </a:xfrm>
        </p:grpSpPr>
        <p:sp>
          <p:nvSpPr>
            <p:cNvPr id="44" name="ZoneTexte 43"/>
            <p:cNvSpPr txBox="1"/>
            <p:nvPr/>
          </p:nvSpPr>
          <p:spPr>
            <a:xfrm>
              <a:off x="3929058" y="4671964"/>
              <a:ext cx="78581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685</a:t>
              </a:r>
            </a:p>
          </p:txBody>
        </p:sp>
        <p:cxnSp>
          <p:nvCxnSpPr>
            <p:cNvPr id="41" name="Connecteur droit avec flèche 40"/>
            <p:cNvCxnSpPr/>
            <p:nvPr/>
          </p:nvCxnSpPr>
          <p:spPr>
            <a:xfrm>
              <a:off x="4714876" y="4857760"/>
              <a:ext cx="571504" cy="1588"/>
            </a:xfrm>
            <a:prstGeom prst="straightConnector1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ZoneTexte 50"/>
            <p:cNvSpPr txBox="1"/>
            <p:nvPr/>
          </p:nvSpPr>
          <p:spPr>
            <a:xfrm>
              <a:off x="4643438" y="5702874"/>
              <a:ext cx="1285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CONNU</a:t>
              </a:r>
              <a:endParaRPr lang="fr-FR" sz="2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8" name="ZoneTexte 77"/>
          <p:cNvSpPr txBox="1"/>
          <p:nvPr/>
        </p:nvSpPr>
        <p:spPr>
          <a:xfrm>
            <a:off x="4929190" y="5500702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NŒUD 3 : PAS OK</a:t>
            </a:r>
          </a:p>
        </p:txBody>
      </p:sp>
      <p:grpSp>
        <p:nvGrpSpPr>
          <p:cNvPr id="11" name="Groupe 83"/>
          <p:cNvGrpSpPr/>
          <p:nvPr/>
        </p:nvGrpSpPr>
        <p:grpSpPr>
          <a:xfrm>
            <a:off x="3357554" y="3643314"/>
            <a:ext cx="3429024" cy="2643206"/>
            <a:chOff x="3357554" y="3643314"/>
            <a:chExt cx="3429024" cy="2643206"/>
          </a:xfrm>
        </p:grpSpPr>
        <p:sp>
          <p:nvSpPr>
            <p:cNvPr id="73" name="ZoneTexte 72"/>
            <p:cNvSpPr txBox="1"/>
            <p:nvPr/>
          </p:nvSpPr>
          <p:spPr>
            <a:xfrm>
              <a:off x="3357554" y="5917188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INCONNU</a:t>
              </a:r>
            </a:p>
          </p:txBody>
        </p:sp>
        <p:cxnSp>
          <p:nvCxnSpPr>
            <p:cNvPr id="79" name="Connecteur droit 78"/>
            <p:cNvCxnSpPr/>
            <p:nvPr/>
          </p:nvCxnSpPr>
          <p:spPr>
            <a:xfrm>
              <a:off x="4429124" y="3786190"/>
              <a:ext cx="2357454" cy="1588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Ellipse 85"/>
            <p:cNvSpPr/>
            <p:nvPr/>
          </p:nvSpPr>
          <p:spPr>
            <a:xfrm>
              <a:off x="5143504" y="3643314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12" name="Groupe 82"/>
          <p:cNvGrpSpPr/>
          <p:nvPr/>
        </p:nvGrpSpPr>
        <p:grpSpPr>
          <a:xfrm>
            <a:off x="3357554" y="2786058"/>
            <a:ext cx="1785950" cy="3071834"/>
            <a:chOff x="3357554" y="2786058"/>
            <a:chExt cx="1785950" cy="3071834"/>
          </a:xfrm>
        </p:grpSpPr>
        <p:sp>
          <p:nvSpPr>
            <p:cNvPr id="71" name="ZoneTexte 70"/>
            <p:cNvSpPr txBox="1"/>
            <p:nvPr/>
          </p:nvSpPr>
          <p:spPr>
            <a:xfrm>
              <a:off x="3357554" y="5488560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INCONNU</a:t>
              </a:r>
            </a:p>
          </p:txBody>
        </p:sp>
        <p:cxnSp>
          <p:nvCxnSpPr>
            <p:cNvPr id="82" name="Connecteur droit 81"/>
            <p:cNvCxnSpPr/>
            <p:nvPr/>
          </p:nvCxnSpPr>
          <p:spPr>
            <a:xfrm rot="5400000" flipH="1" flipV="1">
              <a:off x="4250529" y="2893215"/>
              <a:ext cx="1000132" cy="785818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Ellipse 88"/>
            <p:cNvSpPr/>
            <p:nvPr/>
          </p:nvSpPr>
          <p:spPr>
            <a:xfrm>
              <a:off x="4500562" y="3143248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13" name="Groupe 80"/>
          <p:cNvGrpSpPr/>
          <p:nvPr/>
        </p:nvGrpSpPr>
        <p:grpSpPr>
          <a:xfrm>
            <a:off x="3357554" y="3214686"/>
            <a:ext cx="1428760" cy="2214578"/>
            <a:chOff x="3357554" y="3214686"/>
            <a:chExt cx="1428760" cy="2214578"/>
          </a:xfrm>
        </p:grpSpPr>
        <p:sp>
          <p:nvSpPr>
            <p:cNvPr id="54" name="ZoneTexte 53"/>
            <p:cNvSpPr txBox="1"/>
            <p:nvPr/>
          </p:nvSpPr>
          <p:spPr>
            <a:xfrm>
              <a:off x="3357554" y="5059932"/>
              <a:ext cx="1428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INCONNU</a:t>
              </a:r>
              <a:endPara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1" name="Connecteur droit 90"/>
            <p:cNvCxnSpPr/>
            <p:nvPr/>
          </p:nvCxnSpPr>
          <p:spPr>
            <a:xfrm>
              <a:off x="3714744" y="3214686"/>
              <a:ext cx="642942" cy="571504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Ellipse 89"/>
            <p:cNvSpPr/>
            <p:nvPr/>
          </p:nvSpPr>
          <p:spPr>
            <a:xfrm>
              <a:off x="3786182" y="3286124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sp>
        <p:nvSpPr>
          <p:cNvPr id="72" name="ZoneTexte 71"/>
          <p:cNvSpPr txBox="1"/>
          <p:nvPr/>
        </p:nvSpPr>
        <p:spPr>
          <a:xfrm>
            <a:off x="714348" y="285728"/>
            <a:ext cx="85725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on recommence l’opération avec les nœuds suivants</a:t>
            </a:r>
          </a:p>
        </p:txBody>
      </p:sp>
      <p:sp>
        <p:nvSpPr>
          <p:cNvPr id="74" name="Ellipse 73"/>
          <p:cNvSpPr/>
          <p:nvPr/>
        </p:nvSpPr>
        <p:spPr>
          <a:xfrm>
            <a:off x="142844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grpSp>
        <p:nvGrpSpPr>
          <p:cNvPr id="14" name="Groupe 40"/>
          <p:cNvGrpSpPr/>
          <p:nvPr/>
        </p:nvGrpSpPr>
        <p:grpSpPr>
          <a:xfrm>
            <a:off x="1143008" y="1928802"/>
            <a:ext cx="6072198" cy="2286016"/>
            <a:chOff x="1143008" y="1928802"/>
            <a:chExt cx="6072198" cy="2286016"/>
          </a:xfrm>
        </p:grpSpPr>
        <p:sp>
          <p:nvSpPr>
            <p:cNvPr id="96" name="Ellipse 95"/>
            <p:cNvSpPr/>
            <p:nvPr/>
          </p:nvSpPr>
          <p:spPr>
            <a:xfrm>
              <a:off x="1143008" y="3714752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98" name="Ellipse 97"/>
            <p:cNvSpPr/>
            <p:nvPr/>
          </p:nvSpPr>
          <p:spPr>
            <a:xfrm>
              <a:off x="4214810" y="385762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99" name="Ellipse 98"/>
            <p:cNvSpPr/>
            <p:nvPr/>
          </p:nvSpPr>
          <p:spPr>
            <a:xfrm>
              <a:off x="4714876" y="242886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100" name="Ellipse 99"/>
            <p:cNvSpPr/>
            <p:nvPr/>
          </p:nvSpPr>
          <p:spPr>
            <a:xfrm>
              <a:off x="6858016" y="371475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101" name="Ellipse 100"/>
            <p:cNvSpPr/>
            <p:nvPr/>
          </p:nvSpPr>
          <p:spPr>
            <a:xfrm>
              <a:off x="6429388" y="192880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</p:grpSp>
      <p:grpSp>
        <p:nvGrpSpPr>
          <p:cNvPr id="15" name="Groupe 101"/>
          <p:cNvGrpSpPr/>
          <p:nvPr/>
        </p:nvGrpSpPr>
        <p:grpSpPr>
          <a:xfrm>
            <a:off x="-32" y="5762634"/>
            <a:ext cx="3286148" cy="1095366"/>
            <a:chOff x="-32" y="5762634"/>
            <a:chExt cx="3286148" cy="1095366"/>
          </a:xfrm>
        </p:grpSpPr>
        <p:pic>
          <p:nvPicPr>
            <p:cNvPr id="103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104" name="ZoneTexte 103"/>
            <p:cNvSpPr txBox="1"/>
            <p:nvPr/>
          </p:nvSpPr>
          <p:spPr>
            <a:xfrm>
              <a:off x="928662" y="6120490"/>
              <a:ext cx="235745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 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7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7"/>
          <p:cNvGrpSpPr>
            <a:grpSpLocks noChangeAspect="1"/>
          </p:cNvGrpSpPr>
          <p:nvPr/>
        </p:nvGrpSpPr>
        <p:grpSpPr>
          <a:xfrm>
            <a:off x="1429300" y="2285993"/>
            <a:ext cx="5416568" cy="1501390"/>
            <a:chOff x="857224" y="2000240"/>
            <a:chExt cx="7216032" cy="2001852"/>
          </a:xfrm>
        </p:grpSpPr>
        <p:cxnSp>
          <p:nvCxnSpPr>
            <p:cNvPr id="65" name="Connecteur droit 64"/>
            <p:cNvCxnSpPr/>
            <p:nvPr/>
          </p:nvCxnSpPr>
          <p:spPr>
            <a:xfrm rot="5400000">
              <a:off x="7073124" y="3000372"/>
              <a:ext cx="1999470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rot="10800000" flipV="1">
              <a:off x="857224" y="2000240"/>
              <a:ext cx="7215238" cy="2000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/>
            <p:cNvCxnSpPr/>
            <p:nvPr/>
          </p:nvCxnSpPr>
          <p:spPr>
            <a:xfrm>
              <a:off x="5857884" y="2643182"/>
              <a:ext cx="2214578" cy="13573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rot="5400000">
              <a:off x="4643438" y="2786058"/>
              <a:ext cx="1357322" cy="10715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 rot="10800000">
              <a:off x="3786182" y="3214686"/>
              <a:ext cx="1000132" cy="7858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>
              <a:off x="857224" y="4000504"/>
              <a:ext cx="721523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Ellipse 58"/>
          <p:cNvSpPr/>
          <p:nvPr/>
        </p:nvSpPr>
        <p:spPr>
          <a:xfrm>
            <a:off x="1143008" y="3714752"/>
            <a:ext cx="357158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grpSp>
        <p:nvGrpSpPr>
          <p:cNvPr id="3" name="Groupe 40"/>
          <p:cNvGrpSpPr/>
          <p:nvPr/>
        </p:nvGrpSpPr>
        <p:grpSpPr>
          <a:xfrm>
            <a:off x="1499372" y="1571612"/>
            <a:ext cx="6144462" cy="3084770"/>
            <a:chOff x="1499372" y="1571612"/>
            <a:chExt cx="6144462" cy="3084770"/>
          </a:xfrm>
        </p:grpSpPr>
        <p:grpSp>
          <p:nvGrpSpPr>
            <p:cNvPr id="4" name="Groupe 35"/>
            <p:cNvGrpSpPr/>
            <p:nvPr/>
          </p:nvGrpSpPr>
          <p:grpSpPr>
            <a:xfrm>
              <a:off x="6857222" y="1571612"/>
              <a:ext cx="786612" cy="643736"/>
              <a:chOff x="284926" y="1571612"/>
              <a:chExt cx="786612" cy="643736"/>
            </a:xfrm>
          </p:grpSpPr>
          <p:cxnSp>
            <p:nvCxnSpPr>
              <p:cNvPr id="38" name="Connecteur droit avec flèche 37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ZoneTexte 38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5" name="Groupe 39"/>
            <p:cNvGrpSpPr/>
            <p:nvPr/>
          </p:nvGrpSpPr>
          <p:grpSpPr>
            <a:xfrm>
              <a:off x="5143504" y="1999446"/>
              <a:ext cx="786612" cy="643736"/>
              <a:chOff x="284926" y="1571612"/>
              <a:chExt cx="786612" cy="643736"/>
            </a:xfrm>
          </p:grpSpPr>
          <p:cxnSp>
            <p:nvCxnSpPr>
              <p:cNvPr id="42" name="Connecteur droit avec flèche 41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ZoneTexte 42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6" name="Groupe 44"/>
            <p:cNvGrpSpPr/>
            <p:nvPr/>
          </p:nvGrpSpPr>
          <p:grpSpPr>
            <a:xfrm>
              <a:off x="3642512" y="2428074"/>
              <a:ext cx="786612" cy="643736"/>
              <a:chOff x="284926" y="1571612"/>
              <a:chExt cx="786612" cy="643736"/>
            </a:xfrm>
          </p:grpSpPr>
          <p:cxnSp>
            <p:nvCxnSpPr>
              <p:cNvPr id="46" name="Connecteur droit avec flèche 45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ZoneTexte 46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200</a:t>
                </a:r>
              </a:p>
            </p:txBody>
          </p:sp>
        </p:grpSp>
        <p:grpSp>
          <p:nvGrpSpPr>
            <p:cNvPr id="7" name="Groupe 47"/>
            <p:cNvGrpSpPr/>
            <p:nvPr/>
          </p:nvGrpSpPr>
          <p:grpSpPr>
            <a:xfrm>
              <a:off x="1499372" y="2999578"/>
              <a:ext cx="786612" cy="643736"/>
              <a:chOff x="284926" y="1571612"/>
              <a:chExt cx="786612" cy="643736"/>
            </a:xfrm>
          </p:grpSpPr>
          <p:cxnSp>
            <p:nvCxnSpPr>
              <p:cNvPr id="49" name="Connecteur droit avec flèche 48"/>
              <p:cNvCxnSpPr/>
              <p:nvPr/>
            </p:nvCxnSpPr>
            <p:spPr>
              <a:xfrm rot="5400000">
                <a:off x="35687" y="1964521"/>
                <a:ext cx="500066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ZoneTexte 49"/>
              <p:cNvSpPr txBox="1"/>
              <p:nvPr/>
            </p:nvSpPr>
            <p:spPr>
              <a:xfrm>
                <a:off x="285720" y="157161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100</a:t>
                </a:r>
              </a:p>
            </p:txBody>
          </p:sp>
        </p:grpSp>
        <p:grpSp>
          <p:nvGrpSpPr>
            <p:cNvPr id="8" name="Groupe 50"/>
            <p:cNvGrpSpPr/>
            <p:nvPr/>
          </p:nvGrpSpPr>
          <p:grpSpPr>
            <a:xfrm>
              <a:off x="6857222" y="3928272"/>
              <a:ext cx="786612" cy="727316"/>
              <a:chOff x="284926" y="1570818"/>
              <a:chExt cx="786612" cy="727316"/>
            </a:xfrm>
          </p:grpSpPr>
          <p:cxnSp>
            <p:nvCxnSpPr>
              <p:cNvPr id="52" name="Connecteur droit avec flèche 51"/>
              <p:cNvCxnSpPr/>
              <p:nvPr/>
            </p:nvCxnSpPr>
            <p:spPr>
              <a:xfrm rot="16200000" flipV="1">
                <a:off x="-72264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ZoneTexte 52"/>
              <p:cNvSpPr txBox="1"/>
              <p:nvPr/>
            </p:nvSpPr>
            <p:spPr>
              <a:xfrm>
                <a:off x="285720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  <p:grpSp>
          <p:nvGrpSpPr>
            <p:cNvPr id="9" name="Groupe 54"/>
            <p:cNvGrpSpPr/>
            <p:nvPr/>
          </p:nvGrpSpPr>
          <p:grpSpPr>
            <a:xfrm>
              <a:off x="1499372" y="3929066"/>
              <a:ext cx="858050" cy="727316"/>
              <a:chOff x="355570" y="1570818"/>
              <a:chExt cx="858050" cy="727316"/>
            </a:xfrm>
          </p:grpSpPr>
          <p:cxnSp>
            <p:nvCxnSpPr>
              <p:cNvPr id="56" name="Connecteur droit avec flèche 55"/>
              <p:cNvCxnSpPr/>
              <p:nvPr/>
            </p:nvCxnSpPr>
            <p:spPr>
              <a:xfrm rot="16200000" flipV="1">
                <a:off x="-1620" y="1928008"/>
                <a:ext cx="715174" cy="79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ZoneTexte 56"/>
              <p:cNvSpPr txBox="1"/>
              <p:nvPr/>
            </p:nvSpPr>
            <p:spPr>
              <a:xfrm>
                <a:off x="427802" y="1928802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latin typeface="Arial" pitchFamily="34" charset="0"/>
                    <a:cs typeface="Arial" pitchFamily="34" charset="0"/>
                  </a:rPr>
                  <a:t>300</a:t>
                </a:r>
              </a:p>
            </p:txBody>
          </p:sp>
        </p:grpSp>
      </p:grpSp>
      <p:sp>
        <p:nvSpPr>
          <p:cNvPr id="37" name="Ellipse 36"/>
          <p:cNvSpPr/>
          <p:nvPr/>
        </p:nvSpPr>
        <p:spPr>
          <a:xfrm>
            <a:off x="3214678" y="2857496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74"/>
          <p:cNvGrpSpPr/>
          <p:nvPr/>
        </p:nvGrpSpPr>
        <p:grpSpPr>
          <a:xfrm>
            <a:off x="2037210" y="3153579"/>
            <a:ext cx="2677666" cy="1847057"/>
            <a:chOff x="2037210" y="3165721"/>
            <a:chExt cx="2677666" cy="1847057"/>
          </a:xfrm>
        </p:grpSpPr>
        <p:sp>
          <p:nvSpPr>
            <p:cNvPr id="44" name="ZoneTexte 43"/>
            <p:cNvSpPr txBox="1"/>
            <p:nvPr/>
          </p:nvSpPr>
          <p:spPr>
            <a:xfrm rot="20440298">
              <a:off x="2037210" y="3165721"/>
              <a:ext cx="78581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714</a:t>
              </a:r>
            </a:p>
          </p:txBody>
        </p:sp>
        <p:cxnSp>
          <p:nvCxnSpPr>
            <p:cNvPr id="41" name="Connecteur droit avec flèche 40"/>
            <p:cNvCxnSpPr/>
            <p:nvPr/>
          </p:nvCxnSpPr>
          <p:spPr>
            <a:xfrm flipV="1">
              <a:off x="2786050" y="3298266"/>
              <a:ext cx="571504" cy="142876"/>
            </a:xfrm>
            <a:prstGeom prst="straightConnector1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ZoneTexte 72"/>
            <p:cNvSpPr txBox="1"/>
            <p:nvPr/>
          </p:nvSpPr>
          <p:spPr>
            <a:xfrm>
              <a:off x="3357554" y="4643446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CONNU</a:t>
              </a:r>
              <a:endParaRPr lang="fr-FR" sz="2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8" name="ZoneTexte 77"/>
          <p:cNvSpPr txBox="1"/>
          <p:nvPr/>
        </p:nvSpPr>
        <p:spPr>
          <a:xfrm>
            <a:off x="4929190" y="5457782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NŒUD 2 : OK</a:t>
            </a:r>
          </a:p>
        </p:txBody>
      </p:sp>
      <p:grpSp>
        <p:nvGrpSpPr>
          <p:cNvPr id="11" name="Groupe 75"/>
          <p:cNvGrpSpPr/>
          <p:nvPr/>
        </p:nvGrpSpPr>
        <p:grpSpPr>
          <a:xfrm>
            <a:off x="3357554" y="3214686"/>
            <a:ext cx="1357322" cy="3071834"/>
            <a:chOff x="3357554" y="3214686"/>
            <a:chExt cx="1357322" cy="3071834"/>
          </a:xfrm>
        </p:grpSpPr>
        <p:sp>
          <p:nvSpPr>
            <p:cNvPr id="71" name="ZoneTexte 70"/>
            <p:cNvSpPr txBox="1"/>
            <p:nvPr/>
          </p:nvSpPr>
          <p:spPr>
            <a:xfrm>
              <a:off x="3357554" y="5917188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INCONNU</a:t>
              </a:r>
            </a:p>
          </p:txBody>
        </p:sp>
        <p:cxnSp>
          <p:nvCxnSpPr>
            <p:cNvPr id="79" name="Connecteur droit 78"/>
            <p:cNvCxnSpPr/>
            <p:nvPr/>
          </p:nvCxnSpPr>
          <p:spPr>
            <a:xfrm>
              <a:off x="3643306" y="3214686"/>
              <a:ext cx="714380" cy="571504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Ellipse 85"/>
            <p:cNvSpPr/>
            <p:nvPr/>
          </p:nvSpPr>
          <p:spPr>
            <a:xfrm>
              <a:off x="3714744" y="3286124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12" name="Groupe 79"/>
          <p:cNvGrpSpPr/>
          <p:nvPr/>
        </p:nvGrpSpPr>
        <p:grpSpPr>
          <a:xfrm>
            <a:off x="3357554" y="2786058"/>
            <a:ext cx="1785950" cy="3083976"/>
            <a:chOff x="3357554" y="2786058"/>
            <a:chExt cx="1785950" cy="3083976"/>
          </a:xfrm>
        </p:grpSpPr>
        <p:sp>
          <p:nvSpPr>
            <p:cNvPr id="54" name="ZoneTexte 53"/>
            <p:cNvSpPr txBox="1"/>
            <p:nvPr/>
          </p:nvSpPr>
          <p:spPr>
            <a:xfrm>
              <a:off x="3357554" y="5500702"/>
              <a:ext cx="1428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INCONNU</a:t>
              </a:r>
              <a:endPara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2" name="Connecteur droit 81"/>
            <p:cNvCxnSpPr/>
            <p:nvPr/>
          </p:nvCxnSpPr>
          <p:spPr>
            <a:xfrm rot="10800000" flipV="1">
              <a:off x="3643306" y="2786058"/>
              <a:ext cx="1500198" cy="428628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Ellipse 88"/>
            <p:cNvSpPr/>
            <p:nvPr/>
          </p:nvSpPr>
          <p:spPr>
            <a:xfrm>
              <a:off x="4143372" y="2857496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13" name="Groupe 73"/>
          <p:cNvGrpSpPr/>
          <p:nvPr/>
        </p:nvGrpSpPr>
        <p:grpSpPr>
          <a:xfrm>
            <a:off x="3357554" y="2294866"/>
            <a:ext cx="1285884" cy="3134398"/>
            <a:chOff x="3357554" y="2294866"/>
            <a:chExt cx="1285884" cy="3134398"/>
          </a:xfrm>
        </p:grpSpPr>
        <p:sp>
          <p:nvSpPr>
            <p:cNvPr id="51" name="ZoneTexte 50"/>
            <p:cNvSpPr txBox="1"/>
            <p:nvPr/>
          </p:nvSpPr>
          <p:spPr>
            <a:xfrm>
              <a:off x="3357554" y="5059932"/>
              <a:ext cx="1285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CONNU</a:t>
              </a:r>
              <a:endParaRPr lang="fr-FR" sz="2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Ellipse 89"/>
            <p:cNvSpPr/>
            <p:nvPr/>
          </p:nvSpPr>
          <p:spPr>
            <a:xfrm>
              <a:off x="3571868" y="2294866"/>
              <a:ext cx="928694" cy="562630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  <p:cxnSp>
          <p:nvCxnSpPr>
            <p:cNvPr id="91" name="Connecteur droit 90"/>
            <p:cNvCxnSpPr/>
            <p:nvPr/>
          </p:nvCxnSpPr>
          <p:spPr>
            <a:xfrm rot="16200000" flipH="1">
              <a:off x="3393272" y="2821776"/>
              <a:ext cx="500065" cy="2"/>
            </a:xfrm>
            <a:prstGeom prst="line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ZoneTexte 57"/>
          <p:cNvSpPr txBox="1"/>
          <p:nvPr/>
        </p:nvSpPr>
        <p:spPr>
          <a:xfrm>
            <a:off x="7143768" y="3000372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sz="2000" dirty="0" err="1">
                <a:latin typeface="Arial" pitchFamily="34" charset="0"/>
                <a:cs typeface="Arial" pitchFamily="34" charset="0"/>
              </a:rPr>
              <a:t>daN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e 40"/>
          <p:cNvGrpSpPr/>
          <p:nvPr/>
        </p:nvGrpSpPr>
        <p:grpSpPr>
          <a:xfrm>
            <a:off x="3214678" y="1928802"/>
            <a:ext cx="4000528" cy="2286016"/>
            <a:chOff x="3214678" y="1928802"/>
            <a:chExt cx="4000528" cy="2286016"/>
          </a:xfrm>
        </p:grpSpPr>
        <p:sp>
          <p:nvSpPr>
            <p:cNvPr id="85" name="Ellipse 84"/>
            <p:cNvSpPr/>
            <p:nvPr/>
          </p:nvSpPr>
          <p:spPr>
            <a:xfrm>
              <a:off x="3214678" y="2857496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87" name="Ellipse 86"/>
            <p:cNvSpPr/>
            <p:nvPr/>
          </p:nvSpPr>
          <p:spPr>
            <a:xfrm>
              <a:off x="4214810" y="385762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88" name="Ellipse 87"/>
            <p:cNvSpPr/>
            <p:nvPr/>
          </p:nvSpPr>
          <p:spPr>
            <a:xfrm>
              <a:off x="4714876" y="2428868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92" name="Ellipse 91"/>
            <p:cNvSpPr/>
            <p:nvPr/>
          </p:nvSpPr>
          <p:spPr>
            <a:xfrm>
              <a:off x="6858016" y="371475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93" name="Ellipse 92"/>
            <p:cNvSpPr/>
            <p:nvPr/>
          </p:nvSpPr>
          <p:spPr>
            <a:xfrm>
              <a:off x="6429388" y="1928802"/>
              <a:ext cx="357190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</p:grpSp>
      <p:grpSp>
        <p:nvGrpSpPr>
          <p:cNvPr id="15" name="Groupe 93"/>
          <p:cNvGrpSpPr/>
          <p:nvPr/>
        </p:nvGrpSpPr>
        <p:grpSpPr>
          <a:xfrm>
            <a:off x="-32" y="5762634"/>
            <a:ext cx="3286148" cy="1095366"/>
            <a:chOff x="-32" y="5762634"/>
            <a:chExt cx="3286148" cy="1095366"/>
          </a:xfrm>
        </p:grpSpPr>
        <p:pic>
          <p:nvPicPr>
            <p:cNvPr id="95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96" name="ZoneTexte 95"/>
            <p:cNvSpPr txBox="1"/>
            <p:nvPr/>
          </p:nvSpPr>
          <p:spPr>
            <a:xfrm>
              <a:off x="928662" y="6120490"/>
              <a:ext cx="235745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  </a:t>
              </a:r>
            </a:p>
          </p:txBody>
        </p:sp>
      </p:grpSp>
      <p:sp>
        <p:nvSpPr>
          <p:cNvPr id="61" name="ZoneTexte 60"/>
          <p:cNvSpPr txBox="1"/>
          <p:nvPr/>
        </p:nvSpPr>
        <p:spPr>
          <a:xfrm>
            <a:off x="714348" y="285728"/>
            <a:ext cx="85725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/>
            <a:r>
              <a:rPr lang="fr-FR" sz="2800" dirty="0">
                <a:latin typeface="Arial" pitchFamily="34" charset="0"/>
                <a:cs typeface="Arial" pitchFamily="34" charset="0"/>
              </a:rPr>
              <a:t>on recommence l’opération avec les nœuds suivants</a:t>
            </a:r>
          </a:p>
        </p:txBody>
      </p:sp>
      <p:sp>
        <p:nvSpPr>
          <p:cNvPr id="62" name="Ellipse 61"/>
          <p:cNvSpPr/>
          <p:nvPr/>
        </p:nvSpPr>
        <p:spPr>
          <a:xfrm>
            <a:off x="142844" y="285728"/>
            <a:ext cx="571504" cy="57150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7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BFB277-BEDC-4EB6-9AA2-C90812D1B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374441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2800" dirty="0"/>
              <a:t>Chaque construction peut se placer n’importe où sur la feuille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800" dirty="0"/>
              <a:t>On peut les superposer pour gagner de la place mais ce n’est pas obligatoire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800" dirty="0"/>
              <a:t>Pour des résultats précis, la construction des parallèles doit être réalisée avec la technique de l’équerre qui glisse contre règle</a:t>
            </a:r>
          </a:p>
          <a:p>
            <a:endParaRPr lang="fr-FR" dirty="0"/>
          </a:p>
        </p:txBody>
      </p:sp>
      <p:grpSp>
        <p:nvGrpSpPr>
          <p:cNvPr id="4" name="Groupe 93">
            <a:extLst>
              <a:ext uri="{FF2B5EF4-FFF2-40B4-BE49-F238E27FC236}">
                <a16:creationId xmlns:a16="http://schemas.microsoft.com/office/drawing/2014/main" id="{9498C0A0-4BF6-4F4C-BF3C-9CACEC40C502}"/>
              </a:ext>
            </a:extLst>
          </p:cNvPr>
          <p:cNvGrpSpPr/>
          <p:nvPr/>
        </p:nvGrpSpPr>
        <p:grpSpPr>
          <a:xfrm>
            <a:off x="-32" y="5762634"/>
            <a:ext cx="3286148" cy="1095366"/>
            <a:chOff x="-32" y="5762634"/>
            <a:chExt cx="3286148" cy="1095366"/>
          </a:xfrm>
        </p:grpSpPr>
        <p:pic>
          <p:nvPicPr>
            <p:cNvPr id="5" name="Picture 2" descr="C:\Users\loig\Desktop\souris.png">
              <a:extLst>
                <a:ext uri="{FF2B5EF4-FFF2-40B4-BE49-F238E27FC236}">
                  <a16:creationId xmlns:a16="http://schemas.microsoft.com/office/drawing/2014/main" id="{416ECFC5-3FA4-4588-8551-D24C9CE8DB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440D973F-0ED1-4C81-8F4C-0A0AA6237AAF}"/>
                </a:ext>
              </a:extLst>
            </p:cNvPr>
            <p:cNvSpPr txBox="1"/>
            <p:nvPr/>
          </p:nvSpPr>
          <p:spPr>
            <a:xfrm>
              <a:off x="928662" y="6120490"/>
              <a:ext cx="235745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  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3F3F770B-A381-45C3-8348-B542A3E16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3780673"/>
            <a:ext cx="4355976" cy="307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6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/>
        </p:nvSpPr>
        <p:spPr>
          <a:xfrm>
            <a:off x="2499174" y="4214818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500298" y="6357958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2" name="Groupe 94"/>
          <p:cNvGrpSpPr/>
          <p:nvPr/>
        </p:nvGrpSpPr>
        <p:grpSpPr>
          <a:xfrm>
            <a:off x="2571736" y="5787248"/>
            <a:ext cx="1590" cy="642148"/>
            <a:chOff x="7500956" y="5072868"/>
            <a:chExt cx="1590" cy="642148"/>
          </a:xfrm>
        </p:grpSpPr>
        <p:cxnSp>
          <p:nvCxnSpPr>
            <p:cNvPr id="11" name="Connecteur droit 10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98"/>
          <p:cNvGrpSpPr/>
          <p:nvPr/>
        </p:nvGrpSpPr>
        <p:grpSpPr>
          <a:xfrm>
            <a:off x="2570143" y="4357694"/>
            <a:ext cx="1593" cy="2071704"/>
            <a:chOff x="5572127" y="3643314"/>
            <a:chExt cx="1593" cy="2071704"/>
          </a:xfrm>
        </p:grpSpPr>
        <p:cxnSp>
          <p:nvCxnSpPr>
            <p:cNvPr id="15" name="Connecteur droit 14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ultiplier 28"/>
          <p:cNvSpPr/>
          <p:nvPr/>
        </p:nvSpPr>
        <p:spPr>
          <a:xfrm>
            <a:off x="2857488" y="5643578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5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0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3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4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7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grpSp>
        <p:nvGrpSpPr>
          <p:cNvPr id="18" name="Groupe 98"/>
          <p:cNvGrpSpPr/>
          <p:nvPr/>
        </p:nvGrpSpPr>
        <p:grpSpPr>
          <a:xfrm>
            <a:off x="2571736" y="4286256"/>
            <a:ext cx="5430407" cy="5618"/>
            <a:chOff x="5359412" y="5715018"/>
            <a:chExt cx="5430407" cy="5618"/>
          </a:xfrm>
        </p:grpSpPr>
        <p:cxnSp>
          <p:nvCxnSpPr>
            <p:cNvPr id="75" name="Connecteur droit 74"/>
            <p:cNvCxnSpPr/>
            <p:nvPr/>
          </p:nvCxnSpPr>
          <p:spPr>
            <a:xfrm rot="10800000">
              <a:off x="5359412" y="5715018"/>
              <a:ext cx="5430407" cy="562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 flipV="1">
              <a:off x="7860860" y="5715018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Multiplier 105"/>
          <p:cNvSpPr/>
          <p:nvPr/>
        </p:nvSpPr>
        <p:spPr>
          <a:xfrm>
            <a:off x="2428860" y="5643578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 rot="20494486">
            <a:off x="1319064" y="1757769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714</a:t>
            </a:r>
          </a:p>
        </p:txBody>
      </p:sp>
      <p:grpSp>
        <p:nvGrpSpPr>
          <p:cNvPr id="20" name="Groupe 92"/>
          <p:cNvGrpSpPr/>
          <p:nvPr/>
        </p:nvGrpSpPr>
        <p:grpSpPr>
          <a:xfrm>
            <a:off x="2500298" y="928670"/>
            <a:ext cx="928694" cy="767428"/>
            <a:chOff x="2500298" y="928670"/>
            <a:chExt cx="928694" cy="767428"/>
          </a:xfrm>
        </p:grpSpPr>
        <p:sp>
          <p:nvSpPr>
            <p:cNvPr id="124" name="Ellipse 123"/>
            <p:cNvSpPr/>
            <p:nvPr/>
          </p:nvSpPr>
          <p:spPr>
            <a:xfrm>
              <a:off x="2500298" y="928670"/>
              <a:ext cx="928694" cy="562630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  <p:cxnSp>
          <p:nvCxnSpPr>
            <p:cNvPr id="125" name="Connecteur droit 124"/>
            <p:cNvCxnSpPr/>
            <p:nvPr/>
          </p:nvCxnSpPr>
          <p:spPr>
            <a:xfrm rot="10800000" flipH="1" flipV="1">
              <a:off x="2571736" y="928670"/>
              <a:ext cx="827" cy="767428"/>
            </a:xfrm>
            <a:prstGeom prst="line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6" name="Connecteur droit 125"/>
          <p:cNvCxnSpPr/>
          <p:nvPr/>
        </p:nvCxnSpPr>
        <p:spPr>
          <a:xfrm rot="5400000">
            <a:off x="893737" y="1606537"/>
            <a:ext cx="3357586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cteur droit 126"/>
          <p:cNvCxnSpPr/>
          <p:nvPr/>
        </p:nvCxnSpPr>
        <p:spPr>
          <a:xfrm rot="5400000">
            <a:off x="893737" y="5464189"/>
            <a:ext cx="3357586" cy="15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Ellipse 159"/>
          <p:cNvSpPr/>
          <p:nvPr/>
        </p:nvSpPr>
        <p:spPr>
          <a:xfrm>
            <a:off x="2143108" y="150017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1" name="Groupe 110"/>
          <p:cNvGrpSpPr/>
          <p:nvPr/>
        </p:nvGrpSpPr>
        <p:grpSpPr>
          <a:xfrm>
            <a:off x="2428860" y="4649066"/>
            <a:ext cx="285752" cy="1209950"/>
            <a:chOff x="3286116" y="3934686"/>
            <a:chExt cx="285752" cy="1209950"/>
          </a:xfrm>
        </p:grpSpPr>
        <p:cxnSp>
          <p:nvCxnSpPr>
            <p:cNvPr id="159" name="Connecteur droit 158"/>
            <p:cNvCxnSpPr/>
            <p:nvPr/>
          </p:nvCxnSpPr>
          <p:spPr>
            <a:xfrm rot="5400000">
              <a:off x="3252413" y="4109677"/>
              <a:ext cx="351570" cy="158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Multiplier 94"/>
            <p:cNvSpPr/>
            <p:nvPr/>
          </p:nvSpPr>
          <p:spPr>
            <a:xfrm>
              <a:off x="3286116" y="4930322"/>
              <a:ext cx="285752" cy="214314"/>
            </a:xfrm>
            <a:prstGeom prst="mathMultiply">
              <a:avLst>
                <a:gd name="adj1" fmla="val 7553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0" name="Groupe 109"/>
          <p:cNvGrpSpPr/>
          <p:nvPr/>
        </p:nvGrpSpPr>
        <p:grpSpPr>
          <a:xfrm>
            <a:off x="2428860" y="4214818"/>
            <a:ext cx="285752" cy="1643074"/>
            <a:chOff x="1785918" y="3500438"/>
            <a:chExt cx="285752" cy="1643074"/>
          </a:xfrm>
        </p:grpSpPr>
        <p:grpSp>
          <p:nvGrpSpPr>
            <p:cNvPr id="21" name="Groupe 82"/>
            <p:cNvGrpSpPr/>
            <p:nvPr/>
          </p:nvGrpSpPr>
          <p:grpSpPr>
            <a:xfrm>
              <a:off x="1857356" y="3500438"/>
              <a:ext cx="144000" cy="1500198"/>
              <a:chOff x="10641982" y="3570752"/>
              <a:chExt cx="144000" cy="1500198"/>
            </a:xfrm>
          </p:grpSpPr>
          <p:grpSp>
            <p:nvGrpSpPr>
              <p:cNvPr id="22" name="Groupe 84"/>
              <p:cNvGrpSpPr/>
              <p:nvPr/>
            </p:nvGrpSpPr>
            <p:grpSpPr>
              <a:xfrm>
                <a:off x="10711832" y="3714752"/>
                <a:ext cx="2712" cy="1356198"/>
                <a:chOff x="9497388" y="3714752"/>
                <a:chExt cx="2712" cy="1356198"/>
              </a:xfrm>
            </p:grpSpPr>
            <p:cxnSp>
              <p:nvCxnSpPr>
                <p:cNvPr id="133" name="Connecteur droit 132"/>
                <p:cNvCxnSpPr>
                  <a:stCxn id="131" idx="4"/>
                </p:cNvCxnSpPr>
                <p:nvPr/>
              </p:nvCxnSpPr>
              <p:spPr>
                <a:xfrm rot="16200000" flipH="1">
                  <a:off x="8821720" y="4392570"/>
                  <a:ext cx="1356198" cy="562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Connecteur droit 133"/>
                <p:cNvCxnSpPr/>
                <p:nvPr/>
              </p:nvCxnSpPr>
              <p:spPr>
                <a:xfrm rot="5400000">
                  <a:off x="9322397" y="4179991"/>
                  <a:ext cx="351570" cy="15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1" name="Ellipse 130"/>
              <p:cNvSpPr/>
              <p:nvPr/>
            </p:nvSpPr>
            <p:spPr>
              <a:xfrm>
                <a:off x="10641982" y="3570752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8" name="Multiplier 97"/>
            <p:cNvSpPr/>
            <p:nvPr/>
          </p:nvSpPr>
          <p:spPr>
            <a:xfrm>
              <a:off x="1785918" y="4929198"/>
              <a:ext cx="285752" cy="214314"/>
            </a:xfrm>
            <a:prstGeom prst="mathMultiply">
              <a:avLst>
                <a:gd name="adj1" fmla="val 7553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2" name="Ellipse 111"/>
          <p:cNvSpPr/>
          <p:nvPr/>
        </p:nvSpPr>
        <p:spPr>
          <a:xfrm>
            <a:off x="7929586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3" name="Groupe 86"/>
          <p:cNvGrpSpPr/>
          <p:nvPr/>
        </p:nvGrpSpPr>
        <p:grpSpPr>
          <a:xfrm rot="9900000">
            <a:off x="2661353" y="4289407"/>
            <a:ext cx="5362214" cy="1398455"/>
            <a:chOff x="2262845" y="5852113"/>
            <a:chExt cx="5362214" cy="1398455"/>
          </a:xfrm>
        </p:grpSpPr>
        <p:cxnSp>
          <p:nvCxnSpPr>
            <p:cNvPr id="114" name="Connecteur droit 113"/>
            <p:cNvCxnSpPr/>
            <p:nvPr/>
          </p:nvCxnSpPr>
          <p:spPr>
            <a:xfrm rot="17100000" flipH="1" flipV="1">
              <a:off x="4244724" y="3870234"/>
              <a:ext cx="1398455" cy="5362214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/>
            <p:cNvCxnSpPr/>
            <p:nvPr/>
          </p:nvCxnSpPr>
          <p:spPr>
            <a:xfrm flipV="1">
              <a:off x="4633929" y="6544964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03068326-60E2-4958-A602-216383072A64}"/>
              </a:ext>
            </a:extLst>
          </p:cNvPr>
          <p:cNvSpPr txBox="1"/>
          <p:nvPr/>
        </p:nvSpPr>
        <p:spPr>
          <a:xfrm>
            <a:off x="4499992" y="5363446"/>
            <a:ext cx="4318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Vous n’êtes pas obligé de superposer les constructions. C’est juste pour gagner de la placer.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e 86"/>
          <p:cNvGrpSpPr/>
          <p:nvPr/>
        </p:nvGrpSpPr>
        <p:grpSpPr>
          <a:xfrm rot="9900000">
            <a:off x="2661353" y="4289407"/>
            <a:ext cx="5362214" cy="1398455"/>
            <a:chOff x="2262030" y="5855155"/>
            <a:chExt cx="5362214" cy="1398455"/>
          </a:xfrm>
        </p:grpSpPr>
        <p:cxnSp>
          <p:nvCxnSpPr>
            <p:cNvPr id="94" name="Connecteur droit 93"/>
            <p:cNvCxnSpPr/>
            <p:nvPr/>
          </p:nvCxnSpPr>
          <p:spPr>
            <a:xfrm rot="17100000" flipH="1" flipV="1">
              <a:off x="4243909" y="3873276"/>
              <a:ext cx="1398455" cy="5362214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94"/>
            <p:cNvCxnSpPr/>
            <p:nvPr/>
          </p:nvCxnSpPr>
          <p:spPr>
            <a:xfrm flipV="1">
              <a:off x="4633929" y="6544964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Ellipse 6"/>
          <p:cNvSpPr/>
          <p:nvPr/>
        </p:nvSpPr>
        <p:spPr>
          <a:xfrm>
            <a:off x="2499174" y="421369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500298" y="635683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2" name="Groupe 94"/>
          <p:cNvGrpSpPr/>
          <p:nvPr/>
        </p:nvGrpSpPr>
        <p:grpSpPr>
          <a:xfrm>
            <a:off x="2571736" y="5786124"/>
            <a:ext cx="1590" cy="642148"/>
            <a:chOff x="7500956" y="5072868"/>
            <a:chExt cx="1590" cy="642148"/>
          </a:xfrm>
        </p:grpSpPr>
        <p:cxnSp>
          <p:nvCxnSpPr>
            <p:cNvPr id="11" name="Connecteur droit 10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98"/>
          <p:cNvGrpSpPr/>
          <p:nvPr/>
        </p:nvGrpSpPr>
        <p:grpSpPr>
          <a:xfrm>
            <a:off x="2570143" y="4356570"/>
            <a:ext cx="1593" cy="2071704"/>
            <a:chOff x="5572127" y="3643314"/>
            <a:chExt cx="1593" cy="2071704"/>
          </a:xfrm>
        </p:grpSpPr>
        <p:cxnSp>
          <p:nvCxnSpPr>
            <p:cNvPr id="15" name="Connecteur droit 14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ultiplier 28"/>
          <p:cNvSpPr/>
          <p:nvPr/>
        </p:nvSpPr>
        <p:spPr>
          <a:xfrm>
            <a:off x="2857488" y="5642454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5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0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3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4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9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Ellipse 96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Multiplier 105"/>
          <p:cNvSpPr/>
          <p:nvPr/>
        </p:nvSpPr>
        <p:spPr>
          <a:xfrm>
            <a:off x="2428860" y="564245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 rot="20494486">
            <a:off x="1319064" y="1757769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753</a:t>
            </a:r>
          </a:p>
        </p:txBody>
      </p:sp>
      <p:grpSp>
        <p:nvGrpSpPr>
          <p:cNvPr id="118" name="Groupe 74"/>
          <p:cNvGrpSpPr/>
          <p:nvPr/>
        </p:nvGrpSpPr>
        <p:grpSpPr>
          <a:xfrm>
            <a:off x="1071538" y="1714488"/>
            <a:ext cx="1320344" cy="400110"/>
            <a:chOff x="2037210" y="3165721"/>
            <a:chExt cx="1320344" cy="400110"/>
          </a:xfrm>
        </p:grpSpPr>
        <p:sp>
          <p:nvSpPr>
            <p:cNvPr id="119" name="ZoneTexte 118"/>
            <p:cNvSpPr txBox="1"/>
            <p:nvPr/>
          </p:nvSpPr>
          <p:spPr>
            <a:xfrm rot="20440298">
              <a:off x="2037210" y="3165721"/>
              <a:ext cx="78581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714</a:t>
              </a:r>
            </a:p>
          </p:txBody>
        </p:sp>
        <p:cxnSp>
          <p:nvCxnSpPr>
            <p:cNvPr id="121" name="Connecteur droit avec flèche 120"/>
            <p:cNvCxnSpPr/>
            <p:nvPr/>
          </p:nvCxnSpPr>
          <p:spPr>
            <a:xfrm flipV="1">
              <a:off x="2786050" y="3298266"/>
              <a:ext cx="571504" cy="142876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Ellipse 131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3" name="Groupe 132"/>
          <p:cNvGrpSpPr/>
          <p:nvPr/>
        </p:nvGrpSpPr>
        <p:grpSpPr>
          <a:xfrm>
            <a:off x="2428860" y="4212570"/>
            <a:ext cx="5643602" cy="1645322"/>
            <a:chOff x="4429124" y="3498190"/>
            <a:chExt cx="5643602" cy="1645322"/>
          </a:xfrm>
        </p:grpSpPr>
        <p:grpSp>
          <p:nvGrpSpPr>
            <p:cNvPr id="134" name="Groupe 57"/>
            <p:cNvGrpSpPr/>
            <p:nvPr/>
          </p:nvGrpSpPr>
          <p:grpSpPr>
            <a:xfrm>
              <a:off x="4572000" y="3498190"/>
              <a:ext cx="5500726" cy="1522410"/>
              <a:chOff x="4000496" y="3498190"/>
              <a:chExt cx="5500726" cy="1522410"/>
            </a:xfrm>
          </p:grpSpPr>
          <p:sp>
            <p:nvSpPr>
              <p:cNvPr id="136" name="Ellipse 135"/>
              <p:cNvSpPr/>
              <p:nvPr/>
            </p:nvSpPr>
            <p:spPr>
              <a:xfrm>
                <a:off x="9357222" y="3498190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37" name="Groupe 79"/>
              <p:cNvGrpSpPr/>
              <p:nvPr/>
            </p:nvGrpSpPr>
            <p:grpSpPr>
              <a:xfrm>
                <a:off x="4000496" y="3570752"/>
                <a:ext cx="5500726" cy="1449848"/>
                <a:chOff x="3431704" y="3642190"/>
                <a:chExt cx="5500726" cy="1449848"/>
              </a:xfrm>
            </p:grpSpPr>
            <p:cxnSp>
              <p:nvCxnSpPr>
                <p:cNvPr id="138" name="Connecteur droit 137"/>
                <p:cNvCxnSpPr/>
                <p:nvPr/>
              </p:nvCxnSpPr>
              <p:spPr>
                <a:xfrm flipV="1">
                  <a:off x="3431704" y="3642190"/>
                  <a:ext cx="5500726" cy="144984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Connecteur droit 138"/>
                <p:cNvCxnSpPr/>
                <p:nvPr/>
              </p:nvCxnSpPr>
              <p:spPr>
                <a:xfrm flipV="1">
                  <a:off x="4574712" y="4643446"/>
                  <a:ext cx="500066" cy="14287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5" name="Multiplier 134"/>
            <p:cNvSpPr/>
            <p:nvPr/>
          </p:nvSpPr>
          <p:spPr>
            <a:xfrm>
              <a:off x="4429124" y="4929198"/>
              <a:ext cx="285752" cy="214314"/>
            </a:xfrm>
            <a:prstGeom prst="mathMultiply">
              <a:avLst>
                <a:gd name="adj1" fmla="val 7553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45" name="Ellipse 144"/>
          <p:cNvSpPr/>
          <p:nvPr/>
        </p:nvSpPr>
        <p:spPr>
          <a:xfrm>
            <a:off x="2143108" y="150017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1" name="Connecteur droit 90"/>
          <p:cNvCxnSpPr/>
          <p:nvPr/>
        </p:nvCxnSpPr>
        <p:spPr>
          <a:xfrm rot="10800000" flipV="1">
            <a:off x="0" y="357165"/>
            <a:ext cx="7858148" cy="214313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rot="10800000" flipV="1">
            <a:off x="1214414" y="4000504"/>
            <a:ext cx="7858180" cy="207170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Multiplier 112"/>
          <p:cNvSpPr/>
          <p:nvPr/>
        </p:nvSpPr>
        <p:spPr>
          <a:xfrm>
            <a:off x="2428860" y="5643578"/>
            <a:ext cx="285752" cy="214314"/>
          </a:xfrm>
          <a:prstGeom prst="mathMultiply">
            <a:avLst>
              <a:gd name="adj1" fmla="val 755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8" name="Groupe 98"/>
          <p:cNvGrpSpPr/>
          <p:nvPr/>
        </p:nvGrpSpPr>
        <p:grpSpPr>
          <a:xfrm>
            <a:off x="2642055" y="4286256"/>
            <a:ext cx="5430407" cy="5618"/>
            <a:chOff x="5359412" y="5715018"/>
            <a:chExt cx="5430407" cy="5618"/>
          </a:xfrm>
        </p:grpSpPr>
        <p:cxnSp>
          <p:nvCxnSpPr>
            <p:cNvPr id="81" name="Connecteur droit 80"/>
            <p:cNvCxnSpPr/>
            <p:nvPr/>
          </p:nvCxnSpPr>
          <p:spPr>
            <a:xfrm rot="10800000">
              <a:off x="5359412" y="5715018"/>
              <a:ext cx="5430407" cy="562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flipV="1">
              <a:off x="7860860" y="5715018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/>
          <p:cNvSpPr/>
          <p:nvPr/>
        </p:nvSpPr>
        <p:spPr>
          <a:xfrm>
            <a:off x="2499174" y="421369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2500298" y="635683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2" name="Groupe 94"/>
          <p:cNvGrpSpPr/>
          <p:nvPr/>
        </p:nvGrpSpPr>
        <p:grpSpPr>
          <a:xfrm>
            <a:off x="2571736" y="5786124"/>
            <a:ext cx="1590" cy="642148"/>
            <a:chOff x="7500956" y="5072868"/>
            <a:chExt cx="1590" cy="642148"/>
          </a:xfrm>
        </p:grpSpPr>
        <p:cxnSp>
          <p:nvCxnSpPr>
            <p:cNvPr id="11" name="Connecteur droit 10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98"/>
          <p:cNvGrpSpPr/>
          <p:nvPr/>
        </p:nvGrpSpPr>
        <p:grpSpPr>
          <a:xfrm>
            <a:off x="2570143" y="4356570"/>
            <a:ext cx="1593" cy="2071704"/>
            <a:chOff x="5572127" y="3643314"/>
            <a:chExt cx="1593" cy="2071704"/>
          </a:xfrm>
        </p:grpSpPr>
        <p:cxnSp>
          <p:nvCxnSpPr>
            <p:cNvPr id="15" name="Connecteur droit 14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ultiplier 28"/>
          <p:cNvSpPr/>
          <p:nvPr/>
        </p:nvSpPr>
        <p:spPr>
          <a:xfrm>
            <a:off x="2857488" y="5642454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5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0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3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4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7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826" y="1643050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75" name="Connecteur droit 74"/>
          <p:cNvCxnSpPr/>
          <p:nvPr/>
        </p:nvCxnSpPr>
        <p:spPr>
          <a:xfrm rot="10800000">
            <a:off x="2571736" y="4285132"/>
            <a:ext cx="5430407" cy="5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Ellipse 96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78" name="Connecteur droit 77"/>
          <p:cNvCxnSpPr/>
          <p:nvPr/>
        </p:nvCxnSpPr>
        <p:spPr>
          <a:xfrm rot="5400000" flipH="1" flipV="1">
            <a:off x="4571795" y="2331530"/>
            <a:ext cx="1398455" cy="53622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Multiplier 105"/>
          <p:cNvSpPr/>
          <p:nvPr/>
        </p:nvSpPr>
        <p:spPr>
          <a:xfrm>
            <a:off x="2428860" y="564245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 rot="20494486">
            <a:off x="1319064" y="1757769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714</a:t>
            </a:r>
          </a:p>
        </p:txBody>
      </p:sp>
      <p:grpSp>
        <p:nvGrpSpPr>
          <p:cNvPr id="22" name="Groupe 89"/>
          <p:cNvGrpSpPr/>
          <p:nvPr/>
        </p:nvGrpSpPr>
        <p:grpSpPr>
          <a:xfrm>
            <a:off x="2571736" y="1857364"/>
            <a:ext cx="714380" cy="571504"/>
            <a:chOff x="428597" y="2421412"/>
            <a:chExt cx="714380" cy="571504"/>
          </a:xfrm>
        </p:grpSpPr>
        <p:cxnSp>
          <p:nvCxnSpPr>
            <p:cNvPr id="93" name="Connecteur droit 92"/>
            <p:cNvCxnSpPr/>
            <p:nvPr/>
          </p:nvCxnSpPr>
          <p:spPr>
            <a:xfrm rot="10800000">
              <a:off x="428597" y="2421412"/>
              <a:ext cx="714380" cy="571504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Ellipse 93"/>
            <p:cNvSpPr/>
            <p:nvPr/>
          </p:nvSpPr>
          <p:spPr>
            <a:xfrm>
              <a:off x="500035" y="2421412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cxnSp>
        <p:nvCxnSpPr>
          <p:cNvPr id="95" name="Connecteur droit 94"/>
          <p:cNvCxnSpPr/>
          <p:nvPr/>
        </p:nvCxnSpPr>
        <p:spPr>
          <a:xfrm rot="10800000">
            <a:off x="857224" y="357166"/>
            <a:ext cx="2857520" cy="24288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eur droit 115"/>
          <p:cNvCxnSpPr/>
          <p:nvPr/>
        </p:nvCxnSpPr>
        <p:spPr>
          <a:xfrm rot="10800000">
            <a:off x="6215074" y="2714620"/>
            <a:ext cx="2786082" cy="24288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Ellipse 126"/>
          <p:cNvSpPr/>
          <p:nvPr/>
        </p:nvSpPr>
        <p:spPr>
          <a:xfrm>
            <a:off x="2143108" y="150017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1" name="Connecteur droit 90"/>
          <p:cNvCxnSpPr/>
          <p:nvPr/>
        </p:nvCxnSpPr>
        <p:spPr>
          <a:xfrm rot="16200000" flipV="1">
            <a:off x="6464545" y="2729813"/>
            <a:ext cx="1378410" cy="1591600"/>
          </a:xfrm>
          <a:prstGeom prst="line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e 91"/>
          <p:cNvGrpSpPr/>
          <p:nvPr/>
        </p:nvGrpSpPr>
        <p:grpSpPr>
          <a:xfrm rot="2400000">
            <a:off x="5716403" y="4294174"/>
            <a:ext cx="3500462" cy="389299"/>
            <a:chOff x="2183003" y="3092155"/>
            <a:chExt cx="3500462" cy="389299"/>
          </a:xfrm>
        </p:grpSpPr>
        <p:cxnSp>
          <p:nvCxnSpPr>
            <p:cNvPr id="98" name="Connecteur droit 97"/>
            <p:cNvCxnSpPr/>
            <p:nvPr/>
          </p:nvCxnSpPr>
          <p:spPr>
            <a:xfrm>
              <a:off x="2183003" y="3092155"/>
              <a:ext cx="3500462" cy="158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ZoneTexte 103"/>
            <p:cNvSpPr txBox="1"/>
            <p:nvPr/>
          </p:nvSpPr>
          <p:spPr>
            <a:xfrm>
              <a:off x="3771990" y="3112122"/>
              <a:ext cx="3743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cxnSp>
        <p:nvCxnSpPr>
          <p:cNvPr id="112" name="Connecteur droit 111"/>
          <p:cNvCxnSpPr/>
          <p:nvPr/>
        </p:nvCxnSpPr>
        <p:spPr>
          <a:xfrm rot="10800000">
            <a:off x="8051374" y="4337729"/>
            <a:ext cx="806906" cy="662906"/>
          </a:xfrm>
          <a:prstGeom prst="line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Ellipse 127"/>
          <p:cNvSpPr/>
          <p:nvPr/>
        </p:nvSpPr>
        <p:spPr>
          <a:xfrm>
            <a:off x="2571736" y="1857364"/>
            <a:ext cx="571504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ZoneTexte 128"/>
          <p:cNvSpPr txBox="1"/>
          <p:nvPr/>
        </p:nvSpPr>
        <p:spPr>
          <a:xfrm>
            <a:off x="4357686" y="5640189"/>
            <a:ext cx="378621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POUR L’INSTANT, ON NE PEUT PAS DESSINER AUTRE CHOSE</a:t>
            </a:r>
          </a:p>
        </p:txBody>
      </p:sp>
      <p:cxnSp>
        <p:nvCxnSpPr>
          <p:cNvPr id="105" name="Connecteur droit 104"/>
          <p:cNvCxnSpPr/>
          <p:nvPr/>
        </p:nvCxnSpPr>
        <p:spPr>
          <a:xfrm rot="9900000" flipV="1">
            <a:off x="5290633" y="495855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 flipV="1">
            <a:off x="5143503" y="4286256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5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0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3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4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7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 rot="20494486">
            <a:off x="1319064" y="1757769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714</a:t>
            </a:r>
          </a:p>
        </p:txBody>
      </p:sp>
      <p:grpSp>
        <p:nvGrpSpPr>
          <p:cNvPr id="22" name="Groupe 89"/>
          <p:cNvGrpSpPr/>
          <p:nvPr/>
        </p:nvGrpSpPr>
        <p:grpSpPr>
          <a:xfrm>
            <a:off x="2571738" y="1428736"/>
            <a:ext cx="1428758" cy="357190"/>
            <a:chOff x="428599" y="1992784"/>
            <a:chExt cx="1428758" cy="357190"/>
          </a:xfrm>
        </p:grpSpPr>
        <p:cxnSp>
          <p:nvCxnSpPr>
            <p:cNvPr id="93" name="Connecteur droit 92"/>
            <p:cNvCxnSpPr/>
            <p:nvPr/>
          </p:nvCxnSpPr>
          <p:spPr>
            <a:xfrm rot="10800000" flipV="1">
              <a:off x="428599" y="1992784"/>
              <a:ext cx="1428758" cy="357190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Ellipse 93"/>
            <p:cNvSpPr/>
            <p:nvPr/>
          </p:nvSpPr>
          <p:spPr>
            <a:xfrm>
              <a:off x="857225" y="1992784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cxnSp>
        <p:nvCxnSpPr>
          <p:cNvPr id="95" name="Connecteur droit 94"/>
          <p:cNvCxnSpPr/>
          <p:nvPr/>
        </p:nvCxnSpPr>
        <p:spPr>
          <a:xfrm rot="10800000" flipV="1">
            <a:off x="0" y="357165"/>
            <a:ext cx="7858148" cy="214313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Ellipse 128"/>
          <p:cNvSpPr/>
          <p:nvPr/>
        </p:nvSpPr>
        <p:spPr>
          <a:xfrm>
            <a:off x="2143108" y="150017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2499174" y="421369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2500298" y="635683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98" name="Groupe 94"/>
          <p:cNvGrpSpPr/>
          <p:nvPr/>
        </p:nvGrpSpPr>
        <p:grpSpPr>
          <a:xfrm>
            <a:off x="2571736" y="5786124"/>
            <a:ext cx="1590" cy="642148"/>
            <a:chOff x="7500956" y="5072868"/>
            <a:chExt cx="1590" cy="642148"/>
          </a:xfrm>
        </p:grpSpPr>
        <p:cxnSp>
          <p:nvCxnSpPr>
            <p:cNvPr id="104" name="Connecteur droit 103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e 98"/>
          <p:cNvGrpSpPr/>
          <p:nvPr/>
        </p:nvGrpSpPr>
        <p:grpSpPr>
          <a:xfrm>
            <a:off x="2570143" y="4356570"/>
            <a:ext cx="1593" cy="2071704"/>
            <a:chOff x="5572127" y="3643314"/>
            <a:chExt cx="1593" cy="2071704"/>
          </a:xfrm>
        </p:grpSpPr>
        <p:cxnSp>
          <p:nvCxnSpPr>
            <p:cNvPr id="113" name="Connecteur droit 112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Multiplier 114"/>
          <p:cNvSpPr/>
          <p:nvPr/>
        </p:nvSpPr>
        <p:spPr>
          <a:xfrm>
            <a:off x="2857488" y="5642454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7" name="Connecteur droit 116"/>
          <p:cNvCxnSpPr/>
          <p:nvPr/>
        </p:nvCxnSpPr>
        <p:spPr>
          <a:xfrm rot="10800000">
            <a:off x="2571736" y="4285132"/>
            <a:ext cx="5430407" cy="5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Ellipse 118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4" name="Connecteur droit 123"/>
          <p:cNvCxnSpPr/>
          <p:nvPr/>
        </p:nvCxnSpPr>
        <p:spPr>
          <a:xfrm rot="5400000" flipH="1" flipV="1">
            <a:off x="4571795" y="2331530"/>
            <a:ext cx="1398455" cy="53622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Multiplier 125"/>
          <p:cNvSpPr/>
          <p:nvPr/>
        </p:nvSpPr>
        <p:spPr>
          <a:xfrm>
            <a:off x="2428860" y="564245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7" name="Connecteur droit 126"/>
          <p:cNvCxnSpPr/>
          <p:nvPr/>
        </p:nvCxnSpPr>
        <p:spPr>
          <a:xfrm rot="10800000">
            <a:off x="6215074" y="2714620"/>
            <a:ext cx="2786082" cy="24288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flipV="1">
            <a:off x="5143503" y="4286256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9900000" flipV="1">
            <a:off x="5290633" y="495855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Groupe 96"/>
          <p:cNvGrpSpPr/>
          <p:nvPr/>
        </p:nvGrpSpPr>
        <p:grpSpPr>
          <a:xfrm>
            <a:off x="1357290" y="3143248"/>
            <a:ext cx="6858016" cy="1857388"/>
            <a:chOff x="1357290" y="3143248"/>
            <a:chExt cx="6858016" cy="1857388"/>
          </a:xfrm>
        </p:grpSpPr>
        <p:cxnSp>
          <p:nvCxnSpPr>
            <p:cNvPr id="130" name="Connecteur droit 129"/>
            <p:cNvCxnSpPr/>
            <p:nvPr/>
          </p:nvCxnSpPr>
          <p:spPr>
            <a:xfrm rot="10800000" flipV="1">
              <a:off x="1357290" y="3143248"/>
              <a:ext cx="6858016" cy="18573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Ellipse 80"/>
            <p:cNvSpPr/>
            <p:nvPr/>
          </p:nvSpPr>
          <p:spPr>
            <a:xfrm>
              <a:off x="6429388" y="3357562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sp>
          <p:nvSpPr>
            <p:cNvPr id="84" name="Ellipse 83"/>
            <p:cNvSpPr/>
            <p:nvPr/>
          </p:nvSpPr>
          <p:spPr>
            <a:xfrm>
              <a:off x="7000892" y="3384000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6" name="Ellipse 105"/>
          <p:cNvSpPr/>
          <p:nvPr/>
        </p:nvSpPr>
        <p:spPr>
          <a:xfrm>
            <a:off x="2500298" y="4214818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9" presetClass="path" presetSubtype="0" ac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1.11022E-16 L 0.17344 0.2106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00" y="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5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44 0.21065 L 0.00798 0.011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00" y="-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 rot="20494486">
            <a:off x="1319064" y="1757769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714</a:t>
            </a:r>
          </a:p>
        </p:txBody>
      </p:sp>
      <p:grpSp>
        <p:nvGrpSpPr>
          <p:cNvPr id="10" name="Groupe 89"/>
          <p:cNvGrpSpPr/>
          <p:nvPr/>
        </p:nvGrpSpPr>
        <p:grpSpPr>
          <a:xfrm>
            <a:off x="2571738" y="1428736"/>
            <a:ext cx="1428758" cy="357190"/>
            <a:chOff x="428599" y="1992784"/>
            <a:chExt cx="1428758" cy="357190"/>
          </a:xfrm>
        </p:grpSpPr>
        <p:cxnSp>
          <p:nvCxnSpPr>
            <p:cNvPr id="93" name="Connecteur droit 92"/>
            <p:cNvCxnSpPr/>
            <p:nvPr/>
          </p:nvCxnSpPr>
          <p:spPr>
            <a:xfrm rot="10800000" flipV="1">
              <a:off x="428599" y="1992784"/>
              <a:ext cx="1428758" cy="357190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Ellipse 93"/>
            <p:cNvSpPr/>
            <p:nvPr/>
          </p:nvSpPr>
          <p:spPr>
            <a:xfrm>
              <a:off x="857225" y="1992784"/>
              <a:ext cx="428628" cy="35719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</p:grpSp>
      <p:cxnSp>
        <p:nvCxnSpPr>
          <p:cNvPr id="95" name="Connecteur droit 94"/>
          <p:cNvCxnSpPr/>
          <p:nvPr/>
        </p:nvCxnSpPr>
        <p:spPr>
          <a:xfrm rot="10800000" flipV="1">
            <a:off x="0" y="357165"/>
            <a:ext cx="7858148" cy="214313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Ellipse 128"/>
          <p:cNvSpPr/>
          <p:nvPr/>
        </p:nvSpPr>
        <p:spPr>
          <a:xfrm>
            <a:off x="2143108" y="150017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2499174" y="421369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2500298" y="635683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1" name="Groupe 94"/>
          <p:cNvGrpSpPr/>
          <p:nvPr/>
        </p:nvGrpSpPr>
        <p:grpSpPr>
          <a:xfrm>
            <a:off x="2571736" y="5786124"/>
            <a:ext cx="1590" cy="642148"/>
            <a:chOff x="7500956" y="5072868"/>
            <a:chExt cx="1590" cy="642148"/>
          </a:xfrm>
        </p:grpSpPr>
        <p:cxnSp>
          <p:nvCxnSpPr>
            <p:cNvPr id="104" name="Connecteur droit 103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e 98"/>
          <p:cNvGrpSpPr/>
          <p:nvPr/>
        </p:nvGrpSpPr>
        <p:grpSpPr>
          <a:xfrm>
            <a:off x="2570143" y="4356570"/>
            <a:ext cx="1593" cy="2071704"/>
            <a:chOff x="5572127" y="3643314"/>
            <a:chExt cx="1593" cy="2071704"/>
          </a:xfrm>
        </p:grpSpPr>
        <p:cxnSp>
          <p:nvCxnSpPr>
            <p:cNvPr id="113" name="Connecteur droit 112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Multiplier 114"/>
          <p:cNvSpPr/>
          <p:nvPr/>
        </p:nvSpPr>
        <p:spPr>
          <a:xfrm>
            <a:off x="2857488" y="5642454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7" name="Connecteur droit 116"/>
          <p:cNvCxnSpPr/>
          <p:nvPr/>
        </p:nvCxnSpPr>
        <p:spPr>
          <a:xfrm rot="10800000">
            <a:off x="2571736" y="4285132"/>
            <a:ext cx="5430407" cy="5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Ellipse 118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4" name="Connecteur droit 123"/>
          <p:cNvCxnSpPr/>
          <p:nvPr/>
        </p:nvCxnSpPr>
        <p:spPr>
          <a:xfrm rot="5400000" flipH="1" flipV="1">
            <a:off x="4571795" y="2331530"/>
            <a:ext cx="1398455" cy="53622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Multiplier 125"/>
          <p:cNvSpPr/>
          <p:nvPr/>
        </p:nvSpPr>
        <p:spPr>
          <a:xfrm>
            <a:off x="2428860" y="564245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7" name="Connecteur droit 126"/>
          <p:cNvCxnSpPr/>
          <p:nvPr/>
        </p:nvCxnSpPr>
        <p:spPr>
          <a:xfrm rot="10800000">
            <a:off x="6215074" y="2714620"/>
            <a:ext cx="2786082" cy="24288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flipV="1">
            <a:off x="5143503" y="4286256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9900000" flipV="1">
            <a:off x="5290633" y="495855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96"/>
          <p:cNvGrpSpPr/>
          <p:nvPr/>
        </p:nvGrpSpPr>
        <p:grpSpPr>
          <a:xfrm>
            <a:off x="1071538" y="2857496"/>
            <a:ext cx="6858016" cy="1857388"/>
            <a:chOff x="1357290" y="3143248"/>
            <a:chExt cx="6858016" cy="1857388"/>
          </a:xfrm>
        </p:grpSpPr>
        <p:cxnSp>
          <p:nvCxnSpPr>
            <p:cNvPr id="130" name="Connecteur droit 129"/>
            <p:cNvCxnSpPr/>
            <p:nvPr/>
          </p:nvCxnSpPr>
          <p:spPr>
            <a:xfrm rot="10800000" flipV="1">
              <a:off x="1357290" y="3143248"/>
              <a:ext cx="6858016" cy="18573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Ellipse 83"/>
            <p:cNvSpPr/>
            <p:nvPr/>
          </p:nvSpPr>
          <p:spPr>
            <a:xfrm>
              <a:off x="7000892" y="3384000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6" name="Ellipse 105"/>
          <p:cNvSpPr/>
          <p:nvPr/>
        </p:nvSpPr>
        <p:spPr>
          <a:xfrm>
            <a:off x="2500298" y="4214818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7" name="ZoneTexte 96"/>
          <p:cNvSpPr txBox="1"/>
          <p:nvPr/>
        </p:nvSpPr>
        <p:spPr>
          <a:xfrm>
            <a:off x="3571868" y="5434628"/>
            <a:ext cx="514350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ON REFAIT LE PARCOURS</a:t>
            </a:r>
          </a:p>
          <a:p>
            <a:pPr algn="ctr"/>
            <a:r>
              <a:rPr lang="fr-FR" b="1" dirty="0">
                <a:latin typeface="Arial" pitchFamily="34" charset="0"/>
                <a:cs typeface="Arial" pitchFamily="34" charset="0"/>
              </a:rPr>
              <a:t>POUR DETERMINER LES EFFORTS DANS LES BARRES 23 ET 24</a:t>
            </a:r>
          </a:p>
        </p:txBody>
      </p:sp>
      <p:grpSp>
        <p:nvGrpSpPr>
          <p:cNvPr id="98" name="Groupe 97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108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110" name="ZoneTexte 109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/>
              <a:endParaRPr lang="fr-FR" sz="24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 rot="20494486">
            <a:off x="1319064" y="1757769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714</a:t>
            </a:r>
          </a:p>
        </p:txBody>
      </p:sp>
      <p:sp>
        <p:nvSpPr>
          <p:cNvPr id="129" name="Ellipse 128"/>
          <p:cNvSpPr/>
          <p:nvPr/>
        </p:nvSpPr>
        <p:spPr>
          <a:xfrm>
            <a:off x="2143108" y="150017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2499174" y="421369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2500298" y="635683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1" name="Groupe 94"/>
          <p:cNvGrpSpPr/>
          <p:nvPr/>
        </p:nvGrpSpPr>
        <p:grpSpPr>
          <a:xfrm>
            <a:off x="2571736" y="5786124"/>
            <a:ext cx="1590" cy="642148"/>
            <a:chOff x="7500956" y="5072868"/>
            <a:chExt cx="1590" cy="642148"/>
          </a:xfrm>
        </p:grpSpPr>
        <p:cxnSp>
          <p:nvCxnSpPr>
            <p:cNvPr id="104" name="Connecteur droit 103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e 98"/>
          <p:cNvGrpSpPr/>
          <p:nvPr/>
        </p:nvGrpSpPr>
        <p:grpSpPr>
          <a:xfrm>
            <a:off x="2570143" y="4356570"/>
            <a:ext cx="1593" cy="2071704"/>
            <a:chOff x="5572127" y="3643314"/>
            <a:chExt cx="1593" cy="2071704"/>
          </a:xfrm>
        </p:grpSpPr>
        <p:cxnSp>
          <p:nvCxnSpPr>
            <p:cNvPr id="113" name="Connecteur droit 112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Multiplier 114"/>
          <p:cNvSpPr/>
          <p:nvPr/>
        </p:nvSpPr>
        <p:spPr>
          <a:xfrm>
            <a:off x="2857488" y="5642454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7" name="Connecteur droit 116"/>
          <p:cNvCxnSpPr/>
          <p:nvPr/>
        </p:nvCxnSpPr>
        <p:spPr>
          <a:xfrm rot="10800000">
            <a:off x="2571736" y="4285132"/>
            <a:ext cx="5430407" cy="5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Ellipse 118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4" name="Connecteur droit 123"/>
          <p:cNvCxnSpPr/>
          <p:nvPr/>
        </p:nvCxnSpPr>
        <p:spPr>
          <a:xfrm rot="5400000" flipH="1" flipV="1">
            <a:off x="4571795" y="2331530"/>
            <a:ext cx="1398455" cy="53622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Multiplier 125"/>
          <p:cNvSpPr/>
          <p:nvPr/>
        </p:nvSpPr>
        <p:spPr>
          <a:xfrm>
            <a:off x="2428860" y="564245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7" name="Connecteur droit 126"/>
          <p:cNvCxnSpPr/>
          <p:nvPr/>
        </p:nvCxnSpPr>
        <p:spPr>
          <a:xfrm rot="10800000">
            <a:off x="6215074" y="2714620"/>
            <a:ext cx="2786082" cy="24288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flipV="1">
            <a:off x="5143503" y="4286256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9900000" flipV="1">
            <a:off x="5290633" y="495855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>
          <a:xfrm rot="10800000" flipV="1">
            <a:off x="1071538" y="2857496"/>
            <a:ext cx="6858016" cy="18573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Ellipse 105"/>
          <p:cNvSpPr/>
          <p:nvPr/>
        </p:nvSpPr>
        <p:spPr>
          <a:xfrm>
            <a:off x="2500298" y="4214818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1" name="Ellipse 80"/>
          <p:cNvSpPr/>
          <p:nvPr/>
        </p:nvSpPr>
        <p:spPr>
          <a:xfrm>
            <a:off x="2499174" y="4214818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Multiplier 110"/>
          <p:cNvSpPr/>
          <p:nvPr/>
        </p:nvSpPr>
        <p:spPr>
          <a:xfrm>
            <a:off x="2428860" y="5643578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2" name="Groupe 92"/>
          <p:cNvGrpSpPr/>
          <p:nvPr/>
        </p:nvGrpSpPr>
        <p:grpSpPr>
          <a:xfrm>
            <a:off x="2500298" y="928670"/>
            <a:ext cx="928694" cy="767428"/>
            <a:chOff x="2500298" y="928670"/>
            <a:chExt cx="928694" cy="767428"/>
          </a:xfrm>
        </p:grpSpPr>
        <p:sp>
          <p:nvSpPr>
            <p:cNvPr id="116" name="Ellipse 115"/>
            <p:cNvSpPr/>
            <p:nvPr/>
          </p:nvSpPr>
          <p:spPr>
            <a:xfrm>
              <a:off x="2500298" y="928670"/>
              <a:ext cx="928694" cy="562630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  <p:cxnSp>
          <p:nvCxnSpPr>
            <p:cNvPr id="118" name="Connecteur droit 117"/>
            <p:cNvCxnSpPr/>
            <p:nvPr/>
          </p:nvCxnSpPr>
          <p:spPr>
            <a:xfrm rot="10800000" flipH="1" flipV="1">
              <a:off x="2571736" y="928670"/>
              <a:ext cx="827" cy="767428"/>
            </a:xfrm>
            <a:prstGeom prst="line">
              <a:avLst/>
            </a:prstGeom>
            <a:ln w="444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e 120"/>
          <p:cNvGrpSpPr/>
          <p:nvPr/>
        </p:nvGrpSpPr>
        <p:grpSpPr>
          <a:xfrm>
            <a:off x="2428860" y="4649066"/>
            <a:ext cx="285752" cy="1209950"/>
            <a:chOff x="3286116" y="3934686"/>
            <a:chExt cx="285752" cy="1209950"/>
          </a:xfrm>
        </p:grpSpPr>
        <p:cxnSp>
          <p:nvCxnSpPr>
            <p:cNvPr id="122" name="Connecteur droit 121"/>
            <p:cNvCxnSpPr/>
            <p:nvPr/>
          </p:nvCxnSpPr>
          <p:spPr>
            <a:xfrm rot="5400000">
              <a:off x="3252413" y="4109677"/>
              <a:ext cx="351570" cy="158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Multiplier 122"/>
            <p:cNvSpPr/>
            <p:nvPr/>
          </p:nvSpPr>
          <p:spPr>
            <a:xfrm>
              <a:off x="3286116" y="4930322"/>
              <a:ext cx="285752" cy="214314"/>
            </a:xfrm>
            <a:prstGeom prst="mathMultiply">
              <a:avLst>
                <a:gd name="adj1" fmla="val 7553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5" name="Groupe 124"/>
          <p:cNvGrpSpPr/>
          <p:nvPr/>
        </p:nvGrpSpPr>
        <p:grpSpPr>
          <a:xfrm>
            <a:off x="2428860" y="4214818"/>
            <a:ext cx="285752" cy="1643074"/>
            <a:chOff x="1785918" y="3500438"/>
            <a:chExt cx="285752" cy="1643074"/>
          </a:xfrm>
        </p:grpSpPr>
        <p:grpSp>
          <p:nvGrpSpPr>
            <p:cNvPr id="128" name="Groupe 82"/>
            <p:cNvGrpSpPr/>
            <p:nvPr/>
          </p:nvGrpSpPr>
          <p:grpSpPr>
            <a:xfrm>
              <a:off x="1857356" y="3500438"/>
              <a:ext cx="144000" cy="1500198"/>
              <a:chOff x="10641982" y="3570752"/>
              <a:chExt cx="144000" cy="1500198"/>
            </a:xfrm>
          </p:grpSpPr>
          <p:grpSp>
            <p:nvGrpSpPr>
              <p:cNvPr id="132" name="Groupe 84"/>
              <p:cNvGrpSpPr/>
              <p:nvPr/>
            </p:nvGrpSpPr>
            <p:grpSpPr>
              <a:xfrm>
                <a:off x="10711832" y="3714752"/>
                <a:ext cx="2712" cy="1356198"/>
                <a:chOff x="9497388" y="3714752"/>
                <a:chExt cx="2712" cy="1356198"/>
              </a:xfrm>
            </p:grpSpPr>
            <p:cxnSp>
              <p:nvCxnSpPr>
                <p:cNvPr id="134" name="Connecteur droit 133"/>
                <p:cNvCxnSpPr>
                  <a:stCxn id="133" idx="4"/>
                </p:cNvCxnSpPr>
                <p:nvPr/>
              </p:nvCxnSpPr>
              <p:spPr>
                <a:xfrm rot="16200000" flipH="1">
                  <a:off x="8821720" y="4392570"/>
                  <a:ext cx="1356198" cy="562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Connecteur droit 134"/>
                <p:cNvCxnSpPr/>
                <p:nvPr/>
              </p:nvCxnSpPr>
              <p:spPr>
                <a:xfrm rot="5400000">
                  <a:off x="9322397" y="4179991"/>
                  <a:ext cx="351570" cy="15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" name="Ellipse 132"/>
              <p:cNvSpPr/>
              <p:nvPr/>
            </p:nvSpPr>
            <p:spPr>
              <a:xfrm>
                <a:off x="10641982" y="3570752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1" name="Multiplier 130"/>
            <p:cNvSpPr/>
            <p:nvPr/>
          </p:nvSpPr>
          <p:spPr>
            <a:xfrm>
              <a:off x="1785918" y="4929198"/>
              <a:ext cx="285752" cy="214314"/>
            </a:xfrm>
            <a:prstGeom prst="mathMultiply">
              <a:avLst>
                <a:gd name="adj1" fmla="val 7553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 rot="20494486">
            <a:off x="1319064" y="1757769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715</a:t>
            </a:r>
          </a:p>
        </p:txBody>
      </p:sp>
      <p:sp>
        <p:nvSpPr>
          <p:cNvPr id="129" name="Ellipse 128"/>
          <p:cNvSpPr/>
          <p:nvPr/>
        </p:nvSpPr>
        <p:spPr>
          <a:xfrm>
            <a:off x="2143108" y="150017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2499174" y="421369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2500298" y="635683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0" name="Groupe 94"/>
          <p:cNvGrpSpPr/>
          <p:nvPr/>
        </p:nvGrpSpPr>
        <p:grpSpPr>
          <a:xfrm>
            <a:off x="2571736" y="5786124"/>
            <a:ext cx="1590" cy="642148"/>
            <a:chOff x="7500956" y="5072868"/>
            <a:chExt cx="1590" cy="642148"/>
          </a:xfrm>
        </p:grpSpPr>
        <p:cxnSp>
          <p:nvCxnSpPr>
            <p:cNvPr id="104" name="Connecteur droit 103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98"/>
          <p:cNvGrpSpPr/>
          <p:nvPr/>
        </p:nvGrpSpPr>
        <p:grpSpPr>
          <a:xfrm>
            <a:off x="2570143" y="4356570"/>
            <a:ext cx="1593" cy="2071704"/>
            <a:chOff x="5572127" y="3643314"/>
            <a:chExt cx="1593" cy="2071704"/>
          </a:xfrm>
        </p:grpSpPr>
        <p:cxnSp>
          <p:nvCxnSpPr>
            <p:cNvPr id="113" name="Connecteur droit 112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7" name="Connecteur droit 116"/>
          <p:cNvCxnSpPr/>
          <p:nvPr/>
        </p:nvCxnSpPr>
        <p:spPr>
          <a:xfrm rot="10800000">
            <a:off x="2571736" y="4285132"/>
            <a:ext cx="5430407" cy="5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Ellipse 118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4" name="Connecteur droit 123"/>
          <p:cNvCxnSpPr/>
          <p:nvPr/>
        </p:nvCxnSpPr>
        <p:spPr>
          <a:xfrm rot="5400000" flipH="1" flipV="1">
            <a:off x="4571795" y="2331530"/>
            <a:ext cx="1398455" cy="53622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Multiplier 125"/>
          <p:cNvSpPr/>
          <p:nvPr/>
        </p:nvSpPr>
        <p:spPr>
          <a:xfrm>
            <a:off x="2428860" y="564245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7" name="Connecteur droit 126"/>
          <p:cNvCxnSpPr/>
          <p:nvPr/>
        </p:nvCxnSpPr>
        <p:spPr>
          <a:xfrm rot="10800000">
            <a:off x="6215074" y="2714620"/>
            <a:ext cx="2786082" cy="24288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flipV="1">
            <a:off x="5143503" y="4286256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9900000" flipV="1">
            <a:off x="5290633" y="495855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>
          <a:xfrm rot="10800000" flipV="1">
            <a:off x="1071538" y="2857496"/>
            <a:ext cx="6858016" cy="18573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Ellipse 105"/>
          <p:cNvSpPr/>
          <p:nvPr/>
        </p:nvSpPr>
        <p:spPr>
          <a:xfrm>
            <a:off x="2500298" y="4214818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1" name="Ellipse 80"/>
          <p:cNvSpPr/>
          <p:nvPr/>
        </p:nvSpPr>
        <p:spPr>
          <a:xfrm>
            <a:off x="2499174" y="4214818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Multiplier 110"/>
          <p:cNvSpPr/>
          <p:nvPr/>
        </p:nvSpPr>
        <p:spPr>
          <a:xfrm>
            <a:off x="2428860" y="5643578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20"/>
          <p:cNvGrpSpPr/>
          <p:nvPr/>
        </p:nvGrpSpPr>
        <p:grpSpPr>
          <a:xfrm>
            <a:off x="2428860" y="4649066"/>
            <a:ext cx="285752" cy="1209950"/>
            <a:chOff x="3286116" y="3934686"/>
            <a:chExt cx="285752" cy="1209950"/>
          </a:xfrm>
        </p:grpSpPr>
        <p:cxnSp>
          <p:nvCxnSpPr>
            <p:cNvPr id="122" name="Connecteur droit 121"/>
            <p:cNvCxnSpPr/>
            <p:nvPr/>
          </p:nvCxnSpPr>
          <p:spPr>
            <a:xfrm rot="5400000">
              <a:off x="3252413" y="4109677"/>
              <a:ext cx="351570" cy="158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Multiplier 122"/>
            <p:cNvSpPr/>
            <p:nvPr/>
          </p:nvSpPr>
          <p:spPr>
            <a:xfrm>
              <a:off x="3286116" y="4930322"/>
              <a:ext cx="285752" cy="214314"/>
            </a:xfrm>
            <a:prstGeom prst="mathMultiply">
              <a:avLst>
                <a:gd name="adj1" fmla="val 7553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3" name="Ellipse 92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5" name="Connecteur droit 94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e 74"/>
          <p:cNvGrpSpPr/>
          <p:nvPr/>
        </p:nvGrpSpPr>
        <p:grpSpPr>
          <a:xfrm>
            <a:off x="1071538" y="1714488"/>
            <a:ext cx="1320344" cy="400110"/>
            <a:chOff x="2037210" y="3165721"/>
            <a:chExt cx="1320344" cy="400110"/>
          </a:xfrm>
        </p:grpSpPr>
        <p:sp>
          <p:nvSpPr>
            <p:cNvPr id="108" name="ZoneTexte 107"/>
            <p:cNvSpPr txBox="1"/>
            <p:nvPr/>
          </p:nvSpPr>
          <p:spPr>
            <a:xfrm rot="20440298">
              <a:off x="2037210" y="3165721"/>
              <a:ext cx="78581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714</a:t>
              </a:r>
            </a:p>
          </p:txBody>
        </p:sp>
        <p:cxnSp>
          <p:nvCxnSpPr>
            <p:cNvPr id="110" name="Connecteur droit avec flèche 109"/>
            <p:cNvCxnSpPr/>
            <p:nvPr/>
          </p:nvCxnSpPr>
          <p:spPr>
            <a:xfrm flipV="1">
              <a:off x="2786050" y="3298266"/>
              <a:ext cx="571504" cy="142876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Ellipse 111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1" name="Groupe 132"/>
          <p:cNvGrpSpPr/>
          <p:nvPr/>
        </p:nvGrpSpPr>
        <p:grpSpPr>
          <a:xfrm>
            <a:off x="2428860" y="4214818"/>
            <a:ext cx="5643602" cy="1645322"/>
            <a:chOff x="4429124" y="3498190"/>
            <a:chExt cx="5643602" cy="1645322"/>
          </a:xfrm>
        </p:grpSpPr>
        <p:grpSp>
          <p:nvGrpSpPr>
            <p:cNvPr id="125" name="Groupe 57"/>
            <p:cNvGrpSpPr/>
            <p:nvPr/>
          </p:nvGrpSpPr>
          <p:grpSpPr>
            <a:xfrm>
              <a:off x="4572000" y="3498190"/>
              <a:ext cx="5500726" cy="1522410"/>
              <a:chOff x="4000496" y="3498190"/>
              <a:chExt cx="5500726" cy="1522410"/>
            </a:xfrm>
          </p:grpSpPr>
          <p:sp>
            <p:nvSpPr>
              <p:cNvPr id="132" name="Ellipse 131"/>
              <p:cNvSpPr/>
              <p:nvPr/>
            </p:nvSpPr>
            <p:spPr>
              <a:xfrm>
                <a:off x="9357222" y="3498190"/>
                <a:ext cx="144000" cy="144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136" name="Groupe 79"/>
              <p:cNvGrpSpPr/>
              <p:nvPr/>
            </p:nvGrpSpPr>
            <p:grpSpPr>
              <a:xfrm>
                <a:off x="4000496" y="3570752"/>
                <a:ext cx="5500726" cy="1449848"/>
                <a:chOff x="3431704" y="3642190"/>
                <a:chExt cx="5500726" cy="1449848"/>
              </a:xfrm>
            </p:grpSpPr>
            <p:cxnSp>
              <p:nvCxnSpPr>
                <p:cNvPr id="137" name="Connecteur droit 136"/>
                <p:cNvCxnSpPr/>
                <p:nvPr/>
              </p:nvCxnSpPr>
              <p:spPr>
                <a:xfrm flipV="1">
                  <a:off x="3431704" y="3642190"/>
                  <a:ext cx="5500726" cy="144984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Connecteur droit 137"/>
                <p:cNvCxnSpPr/>
                <p:nvPr/>
              </p:nvCxnSpPr>
              <p:spPr>
                <a:xfrm flipV="1">
                  <a:off x="4574712" y="4643446"/>
                  <a:ext cx="500066" cy="14287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8" name="Multiplier 127"/>
            <p:cNvSpPr/>
            <p:nvPr/>
          </p:nvSpPr>
          <p:spPr>
            <a:xfrm>
              <a:off x="4429124" y="4929198"/>
              <a:ext cx="285752" cy="214314"/>
            </a:xfrm>
            <a:prstGeom prst="mathMultiply">
              <a:avLst>
                <a:gd name="adj1" fmla="val 7553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 rot="20494486">
            <a:off x="1319064" y="1757769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714</a:t>
            </a:r>
          </a:p>
        </p:txBody>
      </p:sp>
      <p:sp>
        <p:nvSpPr>
          <p:cNvPr id="129" name="Ellipse 128"/>
          <p:cNvSpPr/>
          <p:nvPr/>
        </p:nvSpPr>
        <p:spPr>
          <a:xfrm>
            <a:off x="2143108" y="150017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2499174" y="421369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2500298" y="635683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0" name="Groupe 94"/>
          <p:cNvGrpSpPr/>
          <p:nvPr/>
        </p:nvGrpSpPr>
        <p:grpSpPr>
          <a:xfrm>
            <a:off x="2571736" y="5786124"/>
            <a:ext cx="1590" cy="642148"/>
            <a:chOff x="7500956" y="5072868"/>
            <a:chExt cx="1590" cy="642148"/>
          </a:xfrm>
        </p:grpSpPr>
        <p:cxnSp>
          <p:nvCxnSpPr>
            <p:cNvPr id="104" name="Connecteur droit 103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98"/>
          <p:cNvGrpSpPr/>
          <p:nvPr/>
        </p:nvGrpSpPr>
        <p:grpSpPr>
          <a:xfrm>
            <a:off x="2570143" y="4356570"/>
            <a:ext cx="1593" cy="2071704"/>
            <a:chOff x="5572127" y="3643314"/>
            <a:chExt cx="1593" cy="2071704"/>
          </a:xfrm>
        </p:grpSpPr>
        <p:cxnSp>
          <p:nvCxnSpPr>
            <p:cNvPr id="113" name="Connecteur droit 112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7" name="Connecteur droit 116"/>
          <p:cNvCxnSpPr/>
          <p:nvPr/>
        </p:nvCxnSpPr>
        <p:spPr>
          <a:xfrm rot="10800000">
            <a:off x="2571736" y="4285132"/>
            <a:ext cx="5430407" cy="5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Ellipse 118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4" name="Connecteur droit 123"/>
          <p:cNvCxnSpPr/>
          <p:nvPr/>
        </p:nvCxnSpPr>
        <p:spPr>
          <a:xfrm rot="5400000" flipH="1" flipV="1">
            <a:off x="4571795" y="2331530"/>
            <a:ext cx="1398455" cy="53622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Multiplier 125"/>
          <p:cNvSpPr/>
          <p:nvPr/>
        </p:nvSpPr>
        <p:spPr>
          <a:xfrm>
            <a:off x="2428860" y="564245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7" name="Connecteur droit 126"/>
          <p:cNvCxnSpPr/>
          <p:nvPr/>
        </p:nvCxnSpPr>
        <p:spPr>
          <a:xfrm rot="10800000">
            <a:off x="6215074" y="2714620"/>
            <a:ext cx="2786082" cy="24288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flipV="1">
            <a:off x="5143503" y="4286256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9900000" flipV="1">
            <a:off x="5290633" y="495855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>
          <a:xfrm rot="10800000" flipV="1">
            <a:off x="1071538" y="2857496"/>
            <a:ext cx="6858016" cy="18573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Ellipse 105"/>
          <p:cNvSpPr/>
          <p:nvPr/>
        </p:nvSpPr>
        <p:spPr>
          <a:xfrm>
            <a:off x="2500298" y="4214818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1" name="Ellipse 80"/>
          <p:cNvSpPr/>
          <p:nvPr/>
        </p:nvSpPr>
        <p:spPr>
          <a:xfrm>
            <a:off x="2499174" y="4214818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Multiplier 110"/>
          <p:cNvSpPr/>
          <p:nvPr/>
        </p:nvSpPr>
        <p:spPr>
          <a:xfrm>
            <a:off x="2428860" y="5643578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2" name="Connecteur droit 121"/>
          <p:cNvCxnSpPr/>
          <p:nvPr/>
        </p:nvCxnSpPr>
        <p:spPr>
          <a:xfrm rot="5400000">
            <a:off x="2395157" y="4824057"/>
            <a:ext cx="351570" cy="158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Ellipse 92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5" name="Connecteur droit 94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Multiplier 93"/>
          <p:cNvSpPr/>
          <p:nvPr/>
        </p:nvSpPr>
        <p:spPr>
          <a:xfrm>
            <a:off x="3714744" y="4929198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7" name="Groupe 86"/>
          <p:cNvGrpSpPr/>
          <p:nvPr/>
        </p:nvGrpSpPr>
        <p:grpSpPr>
          <a:xfrm rot="9822341">
            <a:off x="6762362" y="2927162"/>
            <a:ext cx="1187410" cy="1607285"/>
            <a:chOff x="6016860" y="3874466"/>
            <a:chExt cx="1187410" cy="1607285"/>
          </a:xfrm>
        </p:grpSpPr>
        <p:cxnSp>
          <p:nvCxnSpPr>
            <p:cNvPr id="98" name="Connecteur droit 97"/>
            <p:cNvCxnSpPr>
              <a:stCxn id="116" idx="1"/>
            </p:cNvCxnSpPr>
            <p:nvPr/>
          </p:nvCxnSpPr>
          <p:spPr>
            <a:xfrm rot="6377659" flipH="1">
              <a:off x="6082110" y="4091328"/>
              <a:ext cx="1056910" cy="118741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/>
            <p:cNvCxnSpPr/>
            <p:nvPr/>
          </p:nvCxnSpPr>
          <p:spPr>
            <a:xfrm rot="977659">
              <a:off x="6513646" y="4608941"/>
              <a:ext cx="278042" cy="242573"/>
            </a:xfrm>
            <a:prstGeom prst="line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Ellipse 115"/>
            <p:cNvSpPr/>
            <p:nvPr/>
          </p:nvSpPr>
          <p:spPr>
            <a:xfrm>
              <a:off x="7011064" y="5337751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" name="Ellipse 117"/>
            <p:cNvSpPr/>
            <p:nvPr/>
          </p:nvSpPr>
          <p:spPr>
            <a:xfrm>
              <a:off x="6077008" y="3874466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1" name="Ellipse 120"/>
          <p:cNvSpPr/>
          <p:nvPr/>
        </p:nvSpPr>
        <p:spPr>
          <a:xfrm>
            <a:off x="6643702" y="3071810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Ellipse 124"/>
          <p:cNvSpPr/>
          <p:nvPr/>
        </p:nvSpPr>
        <p:spPr>
          <a:xfrm>
            <a:off x="2714612" y="1928802"/>
            <a:ext cx="428628" cy="35719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31" name="Ellipse 130"/>
          <p:cNvSpPr/>
          <p:nvPr/>
        </p:nvSpPr>
        <p:spPr>
          <a:xfrm>
            <a:off x="7929586" y="4214818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3" name="Groupe 86"/>
          <p:cNvGrpSpPr/>
          <p:nvPr/>
        </p:nvGrpSpPr>
        <p:grpSpPr>
          <a:xfrm rot="9822341">
            <a:off x="6715140" y="3169446"/>
            <a:ext cx="1286594" cy="1101313"/>
            <a:chOff x="1332600" y="6023041"/>
            <a:chExt cx="1277680" cy="1101313"/>
          </a:xfrm>
        </p:grpSpPr>
        <p:cxnSp>
          <p:nvCxnSpPr>
            <p:cNvPr id="134" name="Connecteur droit 133"/>
            <p:cNvCxnSpPr/>
            <p:nvPr/>
          </p:nvCxnSpPr>
          <p:spPr>
            <a:xfrm rot="11777659">
              <a:off x="1332600" y="6023041"/>
              <a:ext cx="1277680" cy="1101313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cteur droit 134"/>
            <p:cNvCxnSpPr/>
            <p:nvPr/>
          </p:nvCxnSpPr>
          <p:spPr>
            <a:xfrm rot="977659">
              <a:off x="1873096" y="6540231"/>
              <a:ext cx="268047" cy="21014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ZoneTexte 135"/>
          <p:cNvSpPr txBox="1"/>
          <p:nvPr/>
        </p:nvSpPr>
        <p:spPr>
          <a:xfrm rot="2412633">
            <a:off x="6740790" y="3316913"/>
            <a:ext cx="20010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5,3 cm </a:t>
            </a:r>
            <a:r>
              <a:rPr lang="fr-FR" dirty="0">
                <a:latin typeface="Arial" pitchFamily="34" charset="0"/>
                <a:cs typeface="Arial" pitchFamily="34" charset="0"/>
                <a:sym typeface="Wingdings" pitchFamily="2" charset="2"/>
              </a:rPr>
              <a:t>:</a:t>
            </a:r>
            <a:r>
              <a:rPr lang="fr-FR" dirty="0">
                <a:latin typeface="Arial" pitchFamily="34" charset="0"/>
                <a:cs typeface="Arial" pitchFamily="34" charset="0"/>
              </a:rPr>
              <a:t> 264 daN</a:t>
            </a:r>
          </a:p>
        </p:txBody>
      </p:sp>
      <p:grpSp>
        <p:nvGrpSpPr>
          <p:cNvPr id="139" name="Groupe 130"/>
          <p:cNvGrpSpPr/>
          <p:nvPr/>
        </p:nvGrpSpPr>
        <p:grpSpPr>
          <a:xfrm rot="3448592">
            <a:off x="2483024" y="1859624"/>
            <a:ext cx="884611" cy="534087"/>
            <a:chOff x="2683177" y="1355896"/>
            <a:chExt cx="884611" cy="534087"/>
          </a:xfrm>
        </p:grpSpPr>
        <p:cxnSp>
          <p:nvCxnSpPr>
            <p:cNvPr id="140" name="Connecteur droit 139"/>
            <p:cNvCxnSpPr/>
            <p:nvPr/>
          </p:nvCxnSpPr>
          <p:spPr>
            <a:xfrm rot="7351408">
              <a:off x="2652539" y="1634871"/>
              <a:ext cx="285750" cy="224473"/>
            </a:xfrm>
            <a:prstGeom prst="line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Connecteur droit 140"/>
            <p:cNvCxnSpPr>
              <a:stCxn id="125" idx="5"/>
            </p:cNvCxnSpPr>
            <p:nvPr/>
          </p:nvCxnSpPr>
          <p:spPr>
            <a:xfrm rot="12751408" flipH="1">
              <a:off x="3372603" y="1355896"/>
              <a:ext cx="195185" cy="277085"/>
            </a:xfrm>
            <a:prstGeom prst="line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ZoneTexte 141"/>
          <p:cNvSpPr txBox="1"/>
          <p:nvPr/>
        </p:nvSpPr>
        <p:spPr>
          <a:xfrm rot="2588465">
            <a:off x="2679421" y="1881731"/>
            <a:ext cx="6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264</a:t>
            </a:r>
          </a:p>
        </p:txBody>
      </p:sp>
      <p:grpSp>
        <p:nvGrpSpPr>
          <p:cNvPr id="145" name="Groupe 97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146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147" name="ZoneTexte 146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endParaRPr lang="fr-FR" sz="24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5" grpId="0" animBg="1"/>
      <p:bldP spid="131" grpId="0" animBg="1"/>
      <p:bldP spid="136" grpId="0" animBg="1"/>
      <p:bldP spid="14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Ellipse 151"/>
          <p:cNvSpPr/>
          <p:nvPr/>
        </p:nvSpPr>
        <p:spPr>
          <a:xfrm>
            <a:off x="6643702" y="314212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56"/>
          <p:cNvGrpSpPr/>
          <p:nvPr/>
        </p:nvGrpSpPr>
        <p:grpSpPr>
          <a:xfrm>
            <a:off x="71406" y="915735"/>
            <a:ext cx="5702860" cy="1785949"/>
            <a:chOff x="1571604" y="2214555"/>
            <a:chExt cx="5702860" cy="1785949"/>
          </a:xfrm>
        </p:grpSpPr>
        <p:grpSp>
          <p:nvGrpSpPr>
            <p:cNvPr id="3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4" name="Groupe 35"/>
          <p:cNvGrpSpPr/>
          <p:nvPr/>
        </p:nvGrpSpPr>
        <p:grpSpPr>
          <a:xfrm>
            <a:off x="5785620" y="201354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5" name="Groupe 39"/>
          <p:cNvGrpSpPr/>
          <p:nvPr/>
        </p:nvGrpSpPr>
        <p:grpSpPr>
          <a:xfrm>
            <a:off x="4071902" y="629188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6" name="Groupe 44"/>
          <p:cNvGrpSpPr/>
          <p:nvPr/>
        </p:nvGrpSpPr>
        <p:grpSpPr>
          <a:xfrm>
            <a:off x="2570910" y="1057816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7" name="Groupe 47"/>
          <p:cNvGrpSpPr/>
          <p:nvPr/>
        </p:nvGrpSpPr>
        <p:grpSpPr>
          <a:xfrm>
            <a:off x="427770" y="1629320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50"/>
          <p:cNvGrpSpPr/>
          <p:nvPr/>
        </p:nvGrpSpPr>
        <p:grpSpPr>
          <a:xfrm>
            <a:off x="5785620" y="2558014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9" name="Groupe 54"/>
          <p:cNvGrpSpPr/>
          <p:nvPr/>
        </p:nvGrpSpPr>
        <p:grpSpPr>
          <a:xfrm>
            <a:off x="427770" y="2558808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6500794" y="163011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 cm : 50 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daN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Ellipse 98"/>
          <p:cNvSpPr/>
          <p:nvPr/>
        </p:nvSpPr>
        <p:spPr>
          <a:xfrm>
            <a:off x="3357554" y="234449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5786446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5357818" y="62998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3714744" y="105861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856100" y="223410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856100" y="242886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2643174" y="2428868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1643042" y="221455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 rot="20494486">
            <a:off x="1319064" y="1757769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715</a:t>
            </a:r>
          </a:p>
        </p:txBody>
      </p:sp>
      <p:sp>
        <p:nvSpPr>
          <p:cNvPr id="129" name="Ellipse 128"/>
          <p:cNvSpPr/>
          <p:nvPr/>
        </p:nvSpPr>
        <p:spPr>
          <a:xfrm>
            <a:off x="2143108" y="1500174"/>
            <a:ext cx="357190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2499174" y="421369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Ellipse 91"/>
          <p:cNvSpPr/>
          <p:nvPr/>
        </p:nvSpPr>
        <p:spPr>
          <a:xfrm>
            <a:off x="2500298" y="6356834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grpSp>
        <p:nvGrpSpPr>
          <p:cNvPr id="10" name="Groupe 94"/>
          <p:cNvGrpSpPr/>
          <p:nvPr/>
        </p:nvGrpSpPr>
        <p:grpSpPr>
          <a:xfrm>
            <a:off x="2571736" y="5786124"/>
            <a:ext cx="1590" cy="642148"/>
            <a:chOff x="7500956" y="5072868"/>
            <a:chExt cx="1590" cy="642148"/>
          </a:xfrm>
        </p:grpSpPr>
        <p:cxnSp>
          <p:nvCxnSpPr>
            <p:cNvPr id="104" name="Connecteur droit 103"/>
            <p:cNvCxnSpPr/>
            <p:nvPr/>
          </p:nvCxnSpPr>
          <p:spPr>
            <a:xfrm rot="16200000" flipH="1">
              <a:off x="7179883" y="5393941"/>
              <a:ext cx="642148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 rot="5400000">
              <a:off x="7356066" y="5359842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98"/>
          <p:cNvGrpSpPr/>
          <p:nvPr/>
        </p:nvGrpSpPr>
        <p:grpSpPr>
          <a:xfrm>
            <a:off x="2570143" y="4356570"/>
            <a:ext cx="1593" cy="2071704"/>
            <a:chOff x="5572127" y="3643314"/>
            <a:chExt cx="1593" cy="2071704"/>
          </a:xfrm>
        </p:grpSpPr>
        <p:cxnSp>
          <p:nvCxnSpPr>
            <p:cNvPr id="113" name="Connecteur droit 112"/>
            <p:cNvCxnSpPr/>
            <p:nvPr/>
          </p:nvCxnSpPr>
          <p:spPr>
            <a:xfrm rot="16200000" flipH="1">
              <a:off x="4536276" y="4679165"/>
              <a:ext cx="2071704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 rot="16200000">
              <a:off x="5427240" y="4502586"/>
              <a:ext cx="291372" cy="1588"/>
            </a:xfrm>
            <a:prstGeom prst="line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7" name="Connecteur droit 116"/>
          <p:cNvCxnSpPr/>
          <p:nvPr/>
        </p:nvCxnSpPr>
        <p:spPr>
          <a:xfrm rot="10800000">
            <a:off x="2571736" y="4285132"/>
            <a:ext cx="5430407" cy="5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Ellipse 118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24" name="Connecteur droit 123"/>
          <p:cNvCxnSpPr/>
          <p:nvPr/>
        </p:nvCxnSpPr>
        <p:spPr>
          <a:xfrm rot="5400000" flipH="1" flipV="1">
            <a:off x="4571795" y="2331530"/>
            <a:ext cx="1398455" cy="53622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Multiplier 125"/>
          <p:cNvSpPr/>
          <p:nvPr/>
        </p:nvSpPr>
        <p:spPr>
          <a:xfrm>
            <a:off x="2428860" y="5642454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7" name="Connecteur droit 126"/>
          <p:cNvCxnSpPr/>
          <p:nvPr/>
        </p:nvCxnSpPr>
        <p:spPr>
          <a:xfrm rot="10800000">
            <a:off x="6215074" y="2714620"/>
            <a:ext cx="2786082" cy="24288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flipV="1">
            <a:off x="5143503" y="4286256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rot="9900000" flipV="1">
            <a:off x="5290633" y="4958550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eur droit 129"/>
          <p:cNvCxnSpPr/>
          <p:nvPr/>
        </p:nvCxnSpPr>
        <p:spPr>
          <a:xfrm rot="10800000" flipV="1">
            <a:off x="1071538" y="2857496"/>
            <a:ext cx="6858016" cy="18573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Ellipse 105"/>
          <p:cNvSpPr/>
          <p:nvPr/>
        </p:nvSpPr>
        <p:spPr>
          <a:xfrm>
            <a:off x="2500298" y="4214818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1" name="Ellipse 80"/>
          <p:cNvSpPr/>
          <p:nvPr/>
        </p:nvSpPr>
        <p:spPr>
          <a:xfrm>
            <a:off x="2499174" y="4214818"/>
            <a:ext cx="144000" cy="14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Multiplier 110"/>
          <p:cNvSpPr/>
          <p:nvPr/>
        </p:nvSpPr>
        <p:spPr>
          <a:xfrm>
            <a:off x="2428860" y="5643578"/>
            <a:ext cx="285752" cy="214314"/>
          </a:xfrm>
          <a:prstGeom prst="mathMultiply">
            <a:avLst>
              <a:gd name="adj1" fmla="val 75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2" name="Connecteur droit 121"/>
          <p:cNvCxnSpPr/>
          <p:nvPr/>
        </p:nvCxnSpPr>
        <p:spPr>
          <a:xfrm rot="5400000">
            <a:off x="2395157" y="4824057"/>
            <a:ext cx="351570" cy="158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Ellipse 92"/>
          <p:cNvSpPr/>
          <p:nvPr/>
        </p:nvSpPr>
        <p:spPr>
          <a:xfrm>
            <a:off x="7928462" y="4213694"/>
            <a:ext cx="144000" cy="144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5" name="Connecteur droit 94"/>
          <p:cNvCxnSpPr/>
          <p:nvPr/>
        </p:nvCxnSpPr>
        <p:spPr>
          <a:xfrm rot="20700000" flipV="1">
            <a:off x="1994855" y="1903638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Multiplier 93"/>
          <p:cNvSpPr/>
          <p:nvPr/>
        </p:nvSpPr>
        <p:spPr>
          <a:xfrm>
            <a:off x="3714744" y="4929198"/>
            <a:ext cx="285752" cy="214314"/>
          </a:xfrm>
          <a:prstGeom prst="mathMultipl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86"/>
          <p:cNvGrpSpPr/>
          <p:nvPr/>
        </p:nvGrpSpPr>
        <p:grpSpPr>
          <a:xfrm rot="9822341">
            <a:off x="6715140" y="3158745"/>
            <a:ext cx="1286594" cy="1101313"/>
            <a:chOff x="1332600" y="6023041"/>
            <a:chExt cx="1277680" cy="1101313"/>
          </a:xfrm>
        </p:grpSpPr>
        <p:cxnSp>
          <p:nvCxnSpPr>
            <p:cNvPr id="134" name="Connecteur droit 133"/>
            <p:cNvCxnSpPr/>
            <p:nvPr/>
          </p:nvCxnSpPr>
          <p:spPr>
            <a:xfrm rot="11777659">
              <a:off x="1332600" y="6023041"/>
              <a:ext cx="1277680" cy="1101313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cteur droit 134"/>
            <p:cNvCxnSpPr/>
            <p:nvPr/>
          </p:nvCxnSpPr>
          <p:spPr>
            <a:xfrm rot="977659">
              <a:off x="1873096" y="6540231"/>
              <a:ext cx="268047" cy="21014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 130"/>
          <p:cNvGrpSpPr/>
          <p:nvPr/>
        </p:nvGrpSpPr>
        <p:grpSpPr>
          <a:xfrm rot="3448592">
            <a:off x="2483024" y="1859624"/>
            <a:ext cx="884611" cy="534087"/>
            <a:chOff x="2683177" y="1355896"/>
            <a:chExt cx="884611" cy="534087"/>
          </a:xfrm>
        </p:grpSpPr>
        <p:cxnSp>
          <p:nvCxnSpPr>
            <p:cNvPr id="140" name="Connecteur droit 139"/>
            <p:cNvCxnSpPr/>
            <p:nvPr/>
          </p:nvCxnSpPr>
          <p:spPr>
            <a:xfrm rot="7351408">
              <a:off x="2652539" y="1634871"/>
              <a:ext cx="285750" cy="224473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Connecteur droit 140"/>
            <p:cNvCxnSpPr/>
            <p:nvPr/>
          </p:nvCxnSpPr>
          <p:spPr>
            <a:xfrm rot="12751408" flipH="1">
              <a:off x="3372603" y="1355896"/>
              <a:ext cx="195185" cy="277085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ZoneTexte 141"/>
          <p:cNvSpPr txBox="1"/>
          <p:nvPr/>
        </p:nvSpPr>
        <p:spPr>
          <a:xfrm rot="2588465">
            <a:off x="2679421" y="1881731"/>
            <a:ext cx="6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265</a:t>
            </a:r>
          </a:p>
        </p:txBody>
      </p:sp>
      <p:sp>
        <p:nvSpPr>
          <p:cNvPr id="84" name="Ellipse 83"/>
          <p:cNvSpPr/>
          <p:nvPr/>
        </p:nvSpPr>
        <p:spPr>
          <a:xfrm>
            <a:off x="2143108" y="1487238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7" name="Groupe 86"/>
          <p:cNvGrpSpPr/>
          <p:nvPr/>
        </p:nvGrpSpPr>
        <p:grpSpPr>
          <a:xfrm rot="9822341">
            <a:off x="2445469" y="3238456"/>
            <a:ext cx="4391249" cy="1033497"/>
            <a:chOff x="1171959" y="5463687"/>
            <a:chExt cx="4391249" cy="1033497"/>
          </a:xfrm>
        </p:grpSpPr>
        <p:cxnSp>
          <p:nvCxnSpPr>
            <p:cNvPr id="108" name="Connecteur droit 107"/>
            <p:cNvCxnSpPr>
              <a:endCxn id="123" idx="6"/>
            </p:cNvCxnSpPr>
            <p:nvPr/>
          </p:nvCxnSpPr>
          <p:spPr>
            <a:xfrm rot="11777659" flipV="1">
              <a:off x="1380830" y="5463687"/>
              <a:ext cx="3989079" cy="103349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cteur droit 109"/>
            <p:cNvCxnSpPr/>
            <p:nvPr/>
          </p:nvCxnSpPr>
          <p:spPr>
            <a:xfrm flipV="1">
              <a:off x="3366393" y="5990744"/>
              <a:ext cx="358314" cy="5618"/>
            </a:xfrm>
            <a:prstGeom prst="line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Ellipse 111"/>
            <p:cNvSpPr/>
            <p:nvPr/>
          </p:nvSpPr>
          <p:spPr>
            <a:xfrm>
              <a:off x="5419208" y="5969931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" name="Ellipse 122"/>
            <p:cNvSpPr/>
            <p:nvPr/>
          </p:nvSpPr>
          <p:spPr>
            <a:xfrm>
              <a:off x="1171959" y="5844816"/>
              <a:ext cx="144000" cy="144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8" name="Ellipse 127"/>
          <p:cNvSpPr/>
          <p:nvPr/>
        </p:nvSpPr>
        <p:spPr>
          <a:xfrm>
            <a:off x="2499174" y="4213694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Ellipse 131"/>
          <p:cNvSpPr/>
          <p:nvPr/>
        </p:nvSpPr>
        <p:spPr>
          <a:xfrm>
            <a:off x="3071802" y="1285860"/>
            <a:ext cx="428628" cy="357190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33" name="Ellipse 132"/>
          <p:cNvSpPr/>
          <p:nvPr/>
        </p:nvSpPr>
        <p:spPr>
          <a:xfrm>
            <a:off x="6643702" y="3142124"/>
            <a:ext cx="144000" cy="14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7" name="Groupe 86"/>
          <p:cNvGrpSpPr/>
          <p:nvPr/>
        </p:nvGrpSpPr>
        <p:grpSpPr>
          <a:xfrm rot="9822341">
            <a:off x="2643173" y="3240641"/>
            <a:ext cx="3984986" cy="1045053"/>
            <a:chOff x="1676411" y="5437312"/>
            <a:chExt cx="3792288" cy="1045053"/>
          </a:xfrm>
        </p:grpSpPr>
        <p:cxnSp>
          <p:nvCxnSpPr>
            <p:cNvPr id="138" name="Connecteur droit 137"/>
            <p:cNvCxnSpPr>
              <a:stCxn id="128" idx="6"/>
              <a:endCxn id="123" idx="6"/>
            </p:cNvCxnSpPr>
            <p:nvPr/>
          </p:nvCxnSpPr>
          <p:spPr>
            <a:xfrm rot="11777659" flipV="1">
              <a:off x="1676411" y="5437312"/>
              <a:ext cx="3792288" cy="1045053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necteur droit 138"/>
            <p:cNvCxnSpPr/>
            <p:nvPr/>
          </p:nvCxnSpPr>
          <p:spPr>
            <a:xfrm flipV="1">
              <a:off x="3567571" y="5929447"/>
              <a:ext cx="358314" cy="5618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ZoneTexte 142"/>
          <p:cNvSpPr txBox="1"/>
          <p:nvPr/>
        </p:nvSpPr>
        <p:spPr>
          <a:xfrm rot="20617465">
            <a:off x="3217425" y="3264193"/>
            <a:ext cx="2431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9,5 cm </a:t>
            </a:r>
            <a:r>
              <a:rPr lang="fr-FR" dirty="0">
                <a:latin typeface="Arial" pitchFamily="34" charset="0"/>
                <a:cs typeface="Arial" pitchFamily="34" charset="0"/>
                <a:sym typeface="Wingdings" pitchFamily="2" charset="2"/>
              </a:rPr>
              <a:t>:</a:t>
            </a:r>
            <a:r>
              <a:rPr lang="fr-FR" dirty="0">
                <a:latin typeface="Arial" pitchFamily="34" charset="0"/>
                <a:cs typeface="Arial" pitchFamily="34" charset="0"/>
              </a:rPr>
              <a:t> 476 daN</a:t>
            </a:r>
          </a:p>
        </p:txBody>
      </p:sp>
      <p:grpSp>
        <p:nvGrpSpPr>
          <p:cNvPr id="144" name="Groupe 143"/>
          <p:cNvGrpSpPr/>
          <p:nvPr/>
        </p:nvGrpSpPr>
        <p:grpSpPr>
          <a:xfrm>
            <a:off x="2714612" y="1357298"/>
            <a:ext cx="1366847" cy="423012"/>
            <a:chOff x="2714612" y="1357298"/>
            <a:chExt cx="1366847" cy="423012"/>
          </a:xfrm>
        </p:grpSpPr>
        <p:cxnSp>
          <p:nvCxnSpPr>
            <p:cNvPr id="145" name="Connecteur droit 144"/>
            <p:cNvCxnSpPr/>
            <p:nvPr/>
          </p:nvCxnSpPr>
          <p:spPr>
            <a:xfrm rot="5400000">
              <a:off x="2865528" y="1511264"/>
              <a:ext cx="118130" cy="419961"/>
            </a:xfrm>
            <a:prstGeom prst="line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necteur droit 147"/>
            <p:cNvCxnSpPr/>
            <p:nvPr/>
          </p:nvCxnSpPr>
          <p:spPr>
            <a:xfrm flipV="1">
              <a:off x="3643306" y="1357298"/>
              <a:ext cx="438153" cy="138970"/>
            </a:xfrm>
            <a:prstGeom prst="line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ZoneTexte 148"/>
          <p:cNvSpPr txBox="1"/>
          <p:nvPr/>
        </p:nvSpPr>
        <p:spPr>
          <a:xfrm rot="20617465">
            <a:off x="2967481" y="1229385"/>
            <a:ext cx="6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475</a:t>
            </a:r>
          </a:p>
        </p:txBody>
      </p:sp>
      <p:grpSp>
        <p:nvGrpSpPr>
          <p:cNvPr id="156" name="Groupe 97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157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158" name="ZoneTexte 157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/>
              <a:endParaRPr lang="fr-FR" sz="24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  <p:bldP spid="132" grpId="0" animBg="1"/>
      <p:bldP spid="133" grpId="0" animBg="1"/>
      <p:bldP spid="143" grpId="0"/>
      <p:bldP spid="14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oneTexte 40"/>
          <p:cNvSpPr txBox="1"/>
          <p:nvPr/>
        </p:nvSpPr>
        <p:spPr>
          <a:xfrm>
            <a:off x="214346" y="2643182"/>
            <a:ext cx="88582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ainsi de suite pour les nœuds 3, 4, 5, 6 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32" y="2643182"/>
            <a:ext cx="9144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après le deuxième ou le troisième nœud, </a:t>
            </a:r>
          </a:p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vous verrez que c’est simple à faire</a:t>
            </a:r>
          </a:p>
        </p:txBody>
      </p:sp>
      <p:grpSp>
        <p:nvGrpSpPr>
          <p:cNvPr id="10" name="Groupe 44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51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54" name="ZoneTexte 53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cliquer pour passer à la suite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oneTexte 40"/>
          <p:cNvSpPr txBox="1"/>
          <p:nvPr/>
        </p:nvSpPr>
        <p:spPr>
          <a:xfrm>
            <a:off x="214346" y="2643182"/>
            <a:ext cx="88582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à vos stylos, calculatrice, règle, équerre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32" y="2571744"/>
            <a:ext cx="9144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pour compléter le support papier </a:t>
            </a:r>
          </a:p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et vous assurer que vous avez compris</a:t>
            </a:r>
          </a:p>
        </p:txBody>
      </p:sp>
      <p:grpSp>
        <p:nvGrpSpPr>
          <p:cNvPr id="2" name="Groupe 44"/>
          <p:cNvGrpSpPr/>
          <p:nvPr/>
        </p:nvGrpSpPr>
        <p:grpSpPr>
          <a:xfrm>
            <a:off x="-32" y="5762634"/>
            <a:ext cx="5715040" cy="1095366"/>
            <a:chOff x="-32" y="5762634"/>
            <a:chExt cx="5715040" cy="1095366"/>
          </a:xfrm>
        </p:grpSpPr>
        <p:pic>
          <p:nvPicPr>
            <p:cNvPr id="51" name="Picture 2" descr="C:\Users\loig\Desktop\souris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2" y="5762634"/>
              <a:ext cx="1095366" cy="1095366"/>
            </a:xfrm>
            <a:prstGeom prst="rect">
              <a:avLst/>
            </a:prstGeom>
            <a:noFill/>
          </p:spPr>
        </p:pic>
        <p:sp>
          <p:nvSpPr>
            <p:cNvPr id="54" name="ZoneTexte 53"/>
            <p:cNvSpPr txBox="1"/>
            <p:nvPr/>
          </p:nvSpPr>
          <p:spPr>
            <a:xfrm>
              <a:off x="928662" y="6120490"/>
              <a:ext cx="478634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14350" indent="-514350"/>
              <a:r>
                <a:rPr lang="fr-FR" sz="2400" dirty="0">
                  <a:latin typeface="Arial" pitchFamily="34" charset="0"/>
                  <a:cs typeface="Arial" pitchFamily="34" charset="0"/>
                </a:rPr>
                <a:t>cliquer pour passer à la suite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56"/>
          <p:cNvGrpSpPr/>
          <p:nvPr/>
        </p:nvGrpSpPr>
        <p:grpSpPr>
          <a:xfrm>
            <a:off x="1214446" y="2558809"/>
            <a:ext cx="5702860" cy="1785949"/>
            <a:chOff x="1571604" y="2214555"/>
            <a:chExt cx="5702860" cy="1785949"/>
          </a:xfrm>
        </p:grpSpPr>
        <p:grpSp>
          <p:nvGrpSpPr>
            <p:cNvPr id="5" name="Groupe 17"/>
            <p:cNvGrpSpPr>
              <a:grpSpLocks noChangeAspect="1"/>
            </p:cNvGrpSpPr>
            <p:nvPr/>
          </p:nvGrpSpPr>
          <p:grpSpPr>
            <a:xfrm>
              <a:off x="1857896" y="2214555"/>
              <a:ext cx="5416568" cy="1501390"/>
              <a:chOff x="857224" y="2000240"/>
              <a:chExt cx="7216032" cy="2001852"/>
            </a:xfrm>
          </p:grpSpPr>
          <p:cxnSp>
            <p:nvCxnSpPr>
              <p:cNvPr id="66" name="Connecteur droit 65"/>
              <p:cNvCxnSpPr/>
              <p:nvPr/>
            </p:nvCxnSpPr>
            <p:spPr>
              <a:xfrm rot="5400000">
                <a:off x="7073124" y="3000372"/>
                <a:ext cx="1999470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0800000" flipV="1">
                <a:off x="857224" y="2000240"/>
                <a:ext cx="7215238" cy="20002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5857884" y="2643182"/>
                <a:ext cx="2214578" cy="1357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5400000">
                <a:off x="4643438" y="2786058"/>
                <a:ext cx="1357322" cy="10715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10800000">
                <a:off x="3786182" y="3214686"/>
                <a:ext cx="1000132" cy="78581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>
                <a:off x="857224" y="4000504"/>
                <a:ext cx="7215238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Ellipse 64"/>
            <p:cNvSpPr/>
            <p:nvPr/>
          </p:nvSpPr>
          <p:spPr>
            <a:xfrm>
              <a:off x="1571604" y="3643314"/>
              <a:ext cx="357158" cy="3571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6" name="Groupe 35"/>
          <p:cNvGrpSpPr/>
          <p:nvPr/>
        </p:nvGrpSpPr>
        <p:grpSpPr>
          <a:xfrm>
            <a:off x="6928660" y="1844428"/>
            <a:ext cx="786612" cy="643736"/>
            <a:chOff x="284926" y="1571612"/>
            <a:chExt cx="786612" cy="643736"/>
          </a:xfrm>
        </p:grpSpPr>
        <p:cxnSp>
          <p:nvCxnSpPr>
            <p:cNvPr id="73" name="Connecteur droit avec flèche 72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8" name="Groupe 39"/>
          <p:cNvGrpSpPr/>
          <p:nvPr/>
        </p:nvGrpSpPr>
        <p:grpSpPr>
          <a:xfrm>
            <a:off x="5214942" y="2272262"/>
            <a:ext cx="786612" cy="643736"/>
            <a:chOff x="284926" y="1571612"/>
            <a:chExt cx="786612" cy="643736"/>
          </a:xfrm>
        </p:grpSpPr>
        <p:cxnSp>
          <p:nvCxnSpPr>
            <p:cNvPr id="76" name="Connecteur droit avec flèche 75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0" name="Groupe 44"/>
          <p:cNvGrpSpPr/>
          <p:nvPr/>
        </p:nvGrpSpPr>
        <p:grpSpPr>
          <a:xfrm>
            <a:off x="3713950" y="2700890"/>
            <a:ext cx="786612" cy="643736"/>
            <a:chOff x="284926" y="1571612"/>
            <a:chExt cx="786612" cy="643736"/>
          </a:xfrm>
        </p:grpSpPr>
        <p:cxnSp>
          <p:nvCxnSpPr>
            <p:cNvPr id="79" name="Connecteur droit avec flèche 78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200</a:t>
              </a:r>
            </a:p>
          </p:txBody>
        </p:sp>
      </p:grpSp>
      <p:grpSp>
        <p:nvGrpSpPr>
          <p:cNvPr id="13" name="Groupe 47"/>
          <p:cNvGrpSpPr/>
          <p:nvPr/>
        </p:nvGrpSpPr>
        <p:grpSpPr>
          <a:xfrm>
            <a:off x="1570810" y="3272394"/>
            <a:ext cx="786612" cy="643736"/>
            <a:chOff x="284926" y="1571612"/>
            <a:chExt cx="786612" cy="643736"/>
          </a:xfrm>
        </p:grpSpPr>
        <p:cxnSp>
          <p:nvCxnSpPr>
            <p:cNvPr id="82" name="Connecteur droit avec flèche 81"/>
            <p:cNvCxnSpPr/>
            <p:nvPr/>
          </p:nvCxnSpPr>
          <p:spPr>
            <a:xfrm rot="5400000">
              <a:off x="35687" y="1964521"/>
              <a:ext cx="500066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82"/>
            <p:cNvSpPr txBox="1"/>
            <p:nvPr/>
          </p:nvSpPr>
          <p:spPr>
            <a:xfrm>
              <a:off x="285720" y="157161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100</a:t>
              </a:r>
            </a:p>
          </p:txBody>
        </p:sp>
      </p:grpSp>
      <p:grpSp>
        <p:nvGrpSpPr>
          <p:cNvPr id="14" name="Groupe 50"/>
          <p:cNvGrpSpPr/>
          <p:nvPr/>
        </p:nvGrpSpPr>
        <p:grpSpPr>
          <a:xfrm>
            <a:off x="6928660" y="4201088"/>
            <a:ext cx="786612" cy="727316"/>
            <a:chOff x="284926" y="1570818"/>
            <a:chExt cx="786612" cy="727316"/>
          </a:xfrm>
        </p:grpSpPr>
        <p:cxnSp>
          <p:nvCxnSpPr>
            <p:cNvPr id="85" name="Connecteur droit avec flèche 84"/>
            <p:cNvCxnSpPr/>
            <p:nvPr/>
          </p:nvCxnSpPr>
          <p:spPr>
            <a:xfrm rot="16200000" flipV="1">
              <a:off x="-72264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ZoneTexte 85"/>
            <p:cNvSpPr txBox="1"/>
            <p:nvPr/>
          </p:nvSpPr>
          <p:spPr>
            <a:xfrm>
              <a:off x="285720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grpSp>
        <p:nvGrpSpPr>
          <p:cNvPr id="19" name="Groupe 54"/>
          <p:cNvGrpSpPr/>
          <p:nvPr/>
        </p:nvGrpSpPr>
        <p:grpSpPr>
          <a:xfrm>
            <a:off x="1570810" y="4201882"/>
            <a:ext cx="858082" cy="727316"/>
            <a:chOff x="355570" y="1570818"/>
            <a:chExt cx="858082" cy="727316"/>
          </a:xfrm>
        </p:grpSpPr>
        <p:cxnSp>
          <p:nvCxnSpPr>
            <p:cNvPr id="88" name="Connecteur droit avec flèche 87"/>
            <p:cNvCxnSpPr/>
            <p:nvPr/>
          </p:nvCxnSpPr>
          <p:spPr>
            <a:xfrm rot="16200000" flipV="1">
              <a:off x="-1620" y="1928008"/>
              <a:ext cx="715174" cy="79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/>
            <p:cNvSpPr txBox="1"/>
            <p:nvPr/>
          </p:nvSpPr>
          <p:spPr>
            <a:xfrm>
              <a:off x="427834" y="1928802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latin typeface="Arial" pitchFamily="34" charset="0"/>
                  <a:cs typeface="Arial" pitchFamily="34" charset="0"/>
                </a:rPr>
                <a:t>300</a:t>
              </a:r>
            </a:p>
          </p:txBody>
        </p:sp>
      </p:grpSp>
      <p:sp>
        <p:nvSpPr>
          <p:cNvPr id="99" name="Ellipse 98"/>
          <p:cNvSpPr/>
          <p:nvPr/>
        </p:nvSpPr>
        <p:spPr>
          <a:xfrm>
            <a:off x="4429124" y="400050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0" name="Ellipse 99"/>
          <p:cNvSpPr/>
          <p:nvPr/>
        </p:nvSpPr>
        <p:spPr>
          <a:xfrm>
            <a:off x="6929486" y="3916130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1" name="Ellipse 100"/>
          <p:cNvSpPr/>
          <p:nvPr/>
        </p:nvSpPr>
        <p:spPr>
          <a:xfrm>
            <a:off x="6500858" y="2273056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2" name="Ellipse 101"/>
          <p:cNvSpPr/>
          <p:nvPr/>
        </p:nvSpPr>
        <p:spPr>
          <a:xfrm>
            <a:off x="4857784" y="2701684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3" name="Ellipse 102"/>
          <p:cNvSpPr/>
          <p:nvPr/>
        </p:nvSpPr>
        <p:spPr>
          <a:xfrm>
            <a:off x="3286148" y="3130312"/>
            <a:ext cx="357190" cy="35719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96" name="Connecteur droit 95"/>
          <p:cNvCxnSpPr/>
          <p:nvPr/>
        </p:nvCxnSpPr>
        <p:spPr>
          <a:xfrm rot="9900000" flipV="1">
            <a:off x="1999140" y="3877174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1999140" y="4071942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3786214" y="4071942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2786082" y="3857628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685</a:t>
            </a:r>
          </a:p>
        </p:txBody>
      </p:sp>
      <p:cxnSp>
        <p:nvCxnSpPr>
          <p:cNvPr id="120" name="Connecteur droit 119"/>
          <p:cNvCxnSpPr/>
          <p:nvPr/>
        </p:nvCxnSpPr>
        <p:spPr>
          <a:xfrm rot="20700000" flipV="1">
            <a:off x="3137895" y="3546712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/>
          <p:cNvSpPr txBox="1"/>
          <p:nvPr/>
        </p:nvSpPr>
        <p:spPr>
          <a:xfrm rot="20494486">
            <a:off x="2462104" y="3400843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714</a:t>
            </a:r>
          </a:p>
        </p:txBody>
      </p:sp>
      <p:grpSp>
        <p:nvGrpSpPr>
          <p:cNvPr id="26" name="Groupe 130"/>
          <p:cNvGrpSpPr/>
          <p:nvPr/>
        </p:nvGrpSpPr>
        <p:grpSpPr>
          <a:xfrm rot="3448592">
            <a:off x="3620610" y="3512645"/>
            <a:ext cx="895518" cy="527131"/>
            <a:chOff x="2683177" y="1362852"/>
            <a:chExt cx="895518" cy="527131"/>
          </a:xfrm>
        </p:grpSpPr>
        <p:cxnSp>
          <p:nvCxnSpPr>
            <p:cNvPr id="112" name="Connecteur droit 111"/>
            <p:cNvCxnSpPr/>
            <p:nvPr/>
          </p:nvCxnSpPr>
          <p:spPr>
            <a:xfrm rot="7351408">
              <a:off x="2652539" y="1634871"/>
              <a:ext cx="285750" cy="224473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127"/>
            <p:cNvCxnSpPr/>
            <p:nvPr/>
          </p:nvCxnSpPr>
          <p:spPr>
            <a:xfrm rot="12751408" flipH="1">
              <a:off x="3383510" y="1362852"/>
              <a:ext cx="195185" cy="277085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ZoneTexte 129"/>
          <p:cNvSpPr txBox="1"/>
          <p:nvPr/>
        </p:nvSpPr>
        <p:spPr>
          <a:xfrm rot="2588465">
            <a:off x="3893867" y="3596243"/>
            <a:ext cx="6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264</a:t>
            </a:r>
          </a:p>
        </p:txBody>
      </p:sp>
      <p:grpSp>
        <p:nvGrpSpPr>
          <p:cNvPr id="28" name="Groupe 90"/>
          <p:cNvGrpSpPr/>
          <p:nvPr/>
        </p:nvGrpSpPr>
        <p:grpSpPr>
          <a:xfrm>
            <a:off x="3857652" y="3000372"/>
            <a:ext cx="1366847" cy="423012"/>
            <a:chOff x="2714612" y="1357298"/>
            <a:chExt cx="1366847" cy="423012"/>
          </a:xfrm>
        </p:grpSpPr>
        <p:cxnSp>
          <p:nvCxnSpPr>
            <p:cNvPr id="92" name="Connecteur droit 91"/>
            <p:cNvCxnSpPr/>
            <p:nvPr/>
          </p:nvCxnSpPr>
          <p:spPr>
            <a:xfrm rot="5400000">
              <a:off x="2865528" y="1511264"/>
              <a:ext cx="118130" cy="419961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flipV="1">
              <a:off x="3643306" y="1357298"/>
              <a:ext cx="438153" cy="138970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ZoneTexte 93"/>
          <p:cNvSpPr txBox="1"/>
          <p:nvPr/>
        </p:nvSpPr>
        <p:spPr>
          <a:xfrm rot="20617465">
            <a:off x="4224576" y="2901829"/>
            <a:ext cx="6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476</a:t>
            </a:r>
          </a:p>
        </p:txBody>
      </p:sp>
      <p:sp>
        <p:nvSpPr>
          <p:cNvPr id="91" name="ZoneTexte 90"/>
          <p:cNvSpPr txBox="1"/>
          <p:nvPr/>
        </p:nvSpPr>
        <p:spPr>
          <a:xfrm>
            <a:off x="32" y="214290"/>
            <a:ext cx="9144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exercice 1 :</a:t>
            </a:r>
          </a:p>
          <a:p>
            <a:pPr marL="514350" indent="-514350" algn="ctr"/>
            <a:r>
              <a:rPr lang="fr-FR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vous devez trouver les valeurs suivantes :</a:t>
            </a:r>
          </a:p>
        </p:txBody>
      </p:sp>
      <p:sp>
        <p:nvSpPr>
          <p:cNvPr id="98" name="ZoneTexte 97"/>
          <p:cNvSpPr txBox="1"/>
          <p:nvPr/>
        </p:nvSpPr>
        <p:spPr>
          <a:xfrm>
            <a:off x="5429256" y="3857628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342</a:t>
            </a:r>
          </a:p>
        </p:txBody>
      </p:sp>
      <p:cxnSp>
        <p:nvCxnSpPr>
          <p:cNvPr id="117" name="Connecteur droit 116"/>
          <p:cNvCxnSpPr/>
          <p:nvPr/>
        </p:nvCxnSpPr>
        <p:spPr>
          <a:xfrm flipV="1">
            <a:off x="4714876" y="4071942"/>
            <a:ext cx="358314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117"/>
          <p:cNvCxnSpPr/>
          <p:nvPr/>
        </p:nvCxnSpPr>
        <p:spPr>
          <a:xfrm rot="10800000">
            <a:off x="6572264" y="4071942"/>
            <a:ext cx="357190" cy="561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ZoneTexte 118"/>
          <p:cNvSpPr txBox="1"/>
          <p:nvPr/>
        </p:nvSpPr>
        <p:spPr>
          <a:xfrm rot="18624404">
            <a:off x="4426729" y="330603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176</a:t>
            </a:r>
          </a:p>
        </p:txBody>
      </p:sp>
      <p:cxnSp>
        <p:nvCxnSpPr>
          <p:cNvPr id="121" name="Connecteur droit 120"/>
          <p:cNvCxnSpPr>
            <a:endCxn id="99" idx="1"/>
          </p:cNvCxnSpPr>
          <p:nvPr/>
        </p:nvCxnSpPr>
        <p:spPr>
          <a:xfrm rot="5400000">
            <a:off x="4433887" y="3762299"/>
            <a:ext cx="338061" cy="242967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cteur droit 128"/>
          <p:cNvCxnSpPr/>
          <p:nvPr/>
        </p:nvCxnSpPr>
        <p:spPr>
          <a:xfrm rot="5400000" flipH="1" flipV="1">
            <a:off x="4955305" y="3117133"/>
            <a:ext cx="295357" cy="204711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upe 130"/>
          <p:cNvGrpSpPr/>
          <p:nvPr/>
        </p:nvGrpSpPr>
        <p:grpSpPr>
          <a:xfrm rot="3448592">
            <a:off x="5360017" y="3097220"/>
            <a:ext cx="1397629" cy="887381"/>
            <a:chOff x="2669151" y="1054818"/>
            <a:chExt cx="1397629" cy="887381"/>
          </a:xfrm>
        </p:grpSpPr>
        <p:cxnSp>
          <p:nvCxnSpPr>
            <p:cNvPr id="135" name="Connecteur droit 134"/>
            <p:cNvCxnSpPr/>
            <p:nvPr/>
          </p:nvCxnSpPr>
          <p:spPr>
            <a:xfrm rot="6991408">
              <a:off x="2633432" y="1620728"/>
              <a:ext cx="357190" cy="285752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necteur droit 135"/>
            <p:cNvCxnSpPr/>
            <p:nvPr/>
          </p:nvCxnSpPr>
          <p:spPr>
            <a:xfrm rot="12751408" flipH="1">
              <a:off x="3871595" y="1054818"/>
              <a:ext cx="195185" cy="277085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ZoneTexte 139"/>
          <p:cNvSpPr txBox="1"/>
          <p:nvPr/>
        </p:nvSpPr>
        <p:spPr>
          <a:xfrm rot="1940736">
            <a:off x="5833572" y="3292774"/>
            <a:ext cx="6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397</a:t>
            </a:r>
          </a:p>
        </p:txBody>
      </p:sp>
      <p:grpSp>
        <p:nvGrpSpPr>
          <p:cNvPr id="141" name="Groupe 90"/>
          <p:cNvGrpSpPr/>
          <p:nvPr/>
        </p:nvGrpSpPr>
        <p:grpSpPr>
          <a:xfrm>
            <a:off x="5348293" y="2592000"/>
            <a:ext cx="1366847" cy="402756"/>
            <a:chOff x="2714612" y="1377554"/>
            <a:chExt cx="1366847" cy="402756"/>
          </a:xfrm>
        </p:grpSpPr>
        <p:cxnSp>
          <p:nvCxnSpPr>
            <p:cNvPr id="142" name="Connecteur droit 141"/>
            <p:cNvCxnSpPr/>
            <p:nvPr/>
          </p:nvCxnSpPr>
          <p:spPr>
            <a:xfrm rot="5400000">
              <a:off x="2865528" y="1511264"/>
              <a:ext cx="118130" cy="419961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necteur droit 142"/>
            <p:cNvCxnSpPr/>
            <p:nvPr/>
          </p:nvCxnSpPr>
          <p:spPr>
            <a:xfrm flipV="1">
              <a:off x="3643306" y="1377554"/>
              <a:ext cx="438153" cy="138970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ZoneTexte 143"/>
          <p:cNvSpPr txBox="1"/>
          <p:nvPr/>
        </p:nvSpPr>
        <p:spPr>
          <a:xfrm rot="20617465">
            <a:off x="5825000" y="2473201"/>
            <a:ext cx="66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0</a:t>
            </a:r>
          </a:p>
        </p:txBody>
      </p:sp>
      <p:grpSp>
        <p:nvGrpSpPr>
          <p:cNvPr id="145" name="Groupe 90"/>
          <p:cNvGrpSpPr/>
          <p:nvPr/>
        </p:nvGrpSpPr>
        <p:grpSpPr>
          <a:xfrm rot="6378093">
            <a:off x="6250155" y="3137674"/>
            <a:ext cx="1329626" cy="399256"/>
            <a:chOff x="2714612" y="1381054"/>
            <a:chExt cx="1329626" cy="399256"/>
          </a:xfrm>
        </p:grpSpPr>
        <p:cxnSp>
          <p:nvCxnSpPr>
            <p:cNvPr id="146" name="Connecteur droit 145"/>
            <p:cNvCxnSpPr/>
            <p:nvPr/>
          </p:nvCxnSpPr>
          <p:spPr>
            <a:xfrm rot="5400000">
              <a:off x="2865528" y="1511264"/>
              <a:ext cx="118130" cy="419961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cteur droit 146"/>
            <p:cNvCxnSpPr/>
            <p:nvPr/>
          </p:nvCxnSpPr>
          <p:spPr>
            <a:xfrm flipV="1">
              <a:off x="3606085" y="1381054"/>
              <a:ext cx="438153" cy="138970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ZoneTexte 147"/>
          <p:cNvSpPr txBox="1"/>
          <p:nvPr/>
        </p:nvSpPr>
        <p:spPr>
          <a:xfrm>
            <a:off x="6858016" y="3143248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itchFamily="34" charset="0"/>
                <a:cs typeface="Arial" pitchFamily="34" charset="0"/>
              </a:rPr>
              <a:t>100</a:t>
            </a: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571472" y="1046133"/>
            <a:ext cx="807249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rial" pitchFamily="34" charset="0"/>
                <a:cs typeface="Arial" pitchFamily="34" charset="0"/>
              </a:rPr>
              <a:t>Bravo à tous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23872" y="2477152"/>
            <a:ext cx="807249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rial" pitchFamily="34" charset="0"/>
                <a:cs typeface="Arial" pitchFamily="34" charset="0"/>
              </a:rPr>
              <a:t>merci pour votre attention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85720" y="3834474"/>
            <a:ext cx="85201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rial" pitchFamily="34" charset="0"/>
                <a:cs typeface="Arial" pitchFamily="34" charset="0"/>
              </a:rPr>
              <a:t>je vous souhaite une bonne progression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4104</TotalTime>
  <Words>1459</Words>
  <Application>Microsoft Office PowerPoint</Application>
  <PresentationFormat>Affichage à l'écran (4:3)</PresentationFormat>
  <Paragraphs>757</Paragraphs>
  <Slides>50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4" baseType="lpstr">
      <vt:lpstr>Arial</vt:lpstr>
      <vt:lpstr>Calibri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loig</dc:creator>
  <cp:lastModifiedBy>dj_sp4m</cp:lastModifiedBy>
  <cp:revision>395</cp:revision>
  <dcterms:created xsi:type="dcterms:W3CDTF">2015-01-21T10:03:50Z</dcterms:created>
  <dcterms:modified xsi:type="dcterms:W3CDTF">2021-04-27T07:33:39Z</dcterms:modified>
</cp:coreProperties>
</file>