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5" d="100"/>
          <a:sy n="75" d="100"/>
        </p:scale>
        <p:origin x="141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16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55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8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3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17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3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03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2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6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07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768D-55B0-49FB-950F-A12C9D23AFFA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91767-F4DA-4041-A079-06906FF36D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72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49042" y="457200"/>
            <a:ext cx="4977441" cy="574519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57200" y="457200"/>
            <a:ext cx="546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TRACER UNE DIVISION EN N PARTS EGALES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48574" y="1103531"/>
            <a:ext cx="546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1: tracer un segment A quelconque en partant d’une extrémité du segment à diviser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57200" y="1749862"/>
            <a:ext cx="546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2: Repartir N fois une quantité quelconque sur ce segment. Exemple pour une division ou N = 5.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9523562" y="457200"/>
            <a:ext cx="1802921" cy="48825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756477" y="4725323"/>
            <a:ext cx="1570006" cy="1477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0058402" y="3862682"/>
            <a:ext cx="1264849" cy="11914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10384050" y="3017293"/>
            <a:ext cx="942433" cy="8883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10692446" y="2163278"/>
            <a:ext cx="634037" cy="599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11009465" y="1317889"/>
            <a:ext cx="317018" cy="299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H="1">
            <a:off x="11076319" y="3904634"/>
            <a:ext cx="288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11087101" y="2759477"/>
            <a:ext cx="288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11087101" y="1616477"/>
            <a:ext cx="288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11087101" y="5054104"/>
            <a:ext cx="288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457200" y="2436311"/>
            <a:ext cx="546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3: Au bout de la 5° répartition, rejoindre l’autre extrémité du segment à diviser en créant le segment F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76118" y="3039835"/>
            <a:ext cx="5464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4: Tracer des parallèles à ce segment F qui passe par les points du segment A et coupe le segment à diviser</a:t>
            </a:r>
          </a:p>
        </p:txBody>
      </p:sp>
      <p:cxnSp>
        <p:nvCxnSpPr>
          <p:cNvPr id="58" name="Connecteur droit 57"/>
          <p:cNvCxnSpPr/>
          <p:nvPr/>
        </p:nvCxnSpPr>
        <p:spPr>
          <a:xfrm>
            <a:off x="10821840" y="1241328"/>
            <a:ext cx="375248" cy="15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10503202" y="2086717"/>
            <a:ext cx="375248" cy="15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10207207" y="2946714"/>
            <a:ext cx="375248" cy="15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9869703" y="3789946"/>
            <a:ext cx="375248" cy="15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9566697" y="4648763"/>
            <a:ext cx="375248" cy="15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9225821" y="5157369"/>
            <a:ext cx="340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A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0254584" y="5370961"/>
            <a:ext cx="340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</a:t>
            </a:r>
            <a:endParaRPr lang="fr-FR" sz="2000" b="1" dirty="0"/>
          </a:p>
        </p:txBody>
      </p:sp>
      <p:sp>
        <p:nvSpPr>
          <p:cNvPr id="65" name="ZoneTexte 64"/>
          <p:cNvSpPr txBox="1"/>
          <p:nvPr/>
        </p:nvSpPr>
        <p:spPr>
          <a:xfrm>
            <a:off x="476118" y="3712647"/>
            <a:ext cx="546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5: Mettre en évidence les divisions obtenues</a:t>
            </a:r>
          </a:p>
        </p:txBody>
      </p:sp>
      <p:grpSp>
        <p:nvGrpSpPr>
          <p:cNvPr id="68" name="Groupe 67"/>
          <p:cNvGrpSpPr/>
          <p:nvPr/>
        </p:nvGrpSpPr>
        <p:grpSpPr>
          <a:xfrm>
            <a:off x="8229600" y="2946714"/>
            <a:ext cx="3052689" cy="682751"/>
            <a:chOff x="8229600" y="2946714"/>
            <a:chExt cx="3052689" cy="682751"/>
          </a:xfrm>
        </p:grpSpPr>
        <p:sp>
          <p:nvSpPr>
            <p:cNvPr id="66" name="Flèche droite 65"/>
            <p:cNvSpPr/>
            <p:nvPr/>
          </p:nvSpPr>
          <p:spPr>
            <a:xfrm>
              <a:off x="8229600" y="2946714"/>
              <a:ext cx="3052689" cy="6827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8287213" y="3070865"/>
              <a:ext cx="2880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SEGMENT A DIVISER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1599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55" grpId="0"/>
      <p:bldP spid="56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101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dj_sp4m</dc:creator>
  <cp:lastModifiedBy>dj_sp4m</cp:lastModifiedBy>
  <cp:revision>5</cp:revision>
  <dcterms:created xsi:type="dcterms:W3CDTF">2017-09-10T16:38:28Z</dcterms:created>
  <dcterms:modified xsi:type="dcterms:W3CDTF">2017-09-10T17:08:11Z</dcterms:modified>
</cp:coreProperties>
</file>